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35.png" ContentType="image/png"/>
  <Override PartName="/ppt/media/image65.png" ContentType="image/png"/>
  <Override PartName="/ppt/media/image66.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64.png" ContentType="image/png"/>
  <Override PartName="/ppt/media/image99.png" ContentType="image/png"/>
  <Override PartName="/ppt/media/image62.png" ContentType="image/png"/>
  <Override PartName="/ppt/media/image87.png" ContentType="image/png"/>
  <Override PartName="/ppt/media/image75.png" ContentType="image/png"/>
  <Override PartName="/ppt/media/image63.png" ContentType="image/png"/>
  <Override PartName="/ppt/media/image98.png" ContentType="image/png"/>
  <Override PartName="/ppt/media/image61.png" ContentType="image/png"/>
  <Override PartName="/ppt/media/image97.png" ContentType="image/png"/>
  <Override PartName="/ppt/media/image60.png" ContentType="image/png"/>
  <Override PartName="/ppt/media/image96.png" ContentType="image/png"/>
  <Override PartName="/ppt/media/image23.png" ContentType="image/png"/>
  <Override PartName="/ppt/media/image95.png" ContentType="image/png"/>
  <Override PartName="/ppt/media/image89.png" ContentType="image/png"/>
  <Override PartName="/ppt/media/image77.png" ContentType="image/png"/>
  <Override PartName="/ppt/media/image88.png" ContentType="image/png"/>
  <Override PartName="/ppt/media/image76.png" ContentType="image/png"/>
  <Override PartName="/ppt/media/image79.png" ContentType="image/png"/>
  <Override PartName="/ppt/media/image78.png" ContentType="image/png"/>
  <Override PartName="/ppt/media/image22.png" ContentType="image/png"/>
  <Override PartName="/ppt/media/image59.png" ContentType="image/png"/>
  <Override PartName="/ppt/media/image21.png" ContentType="image/png"/>
  <Override PartName="/ppt/media/image58.png" ContentType="image/png"/>
  <Override PartName="/ppt/media/image20.png" ContentType="image/png"/>
  <Override PartName="/ppt/media/image57.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28.png" ContentType="image/png"/>
  <Override PartName="/ppt/media/image93.png" ContentType="image/png"/>
  <Override PartName="/ppt/media/image91.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92.png" ContentType="image/png"/>
  <Override PartName="/ppt/media/image27.png" ContentType="image/png"/>
  <Override PartName="/ppt/media/image16.png" ContentType="image/png"/>
  <Override PartName="/ppt/media/image81.png" ContentType="image/png"/>
  <Override PartName="/ppt/media/image4.png" ContentType="image/png"/>
  <Override PartName="/ppt/media/image34.png" ContentType="image/png"/>
  <Override PartName="/ppt/media/image17.png" ContentType="image/png"/>
  <Override PartName="/ppt/media/image82.png" ContentType="image/png"/>
  <Override PartName="/ppt/media/image5.png" ContentType="image/png"/>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
        <p:nvSpPr>
          <p:cNvPr id="27" name="PlaceHolder 2"/>
          <p:cNvSpPr>
            <a:spLocks noGrp="1"/>
          </p:cNvSpPr>
          <p:nvPr>
            <p:ph type="body"/>
          </p:nvPr>
        </p:nvSpPr>
        <p:spPr>
          <a:xfrm>
            <a:off x="504000" y="1326240"/>
            <a:ext cx="9071640" cy="1568160"/>
          </a:xfrm>
          <a:prstGeom prst="rect">
            <a:avLst/>
          </a:prstGeom>
        </p:spPr>
        <p:txBody>
          <a:bodyPr lIns="0" rIns="0" tIns="0" bIns="0">
            <a:normAutofit/>
          </a:bodyPr>
          <a:p>
            <a:endParaRPr b="0" lang="en-CA" sz="3200" spc="-1" strike="noStrike">
              <a:latin typeface="Arial"/>
            </a:endParaRPr>
          </a:p>
        </p:txBody>
      </p:sp>
      <p:sp>
        <p:nvSpPr>
          <p:cNvPr id="28" name="PlaceHolder 3"/>
          <p:cNvSpPr>
            <a:spLocks noGrp="1"/>
          </p:cNvSpPr>
          <p:nvPr>
            <p:ph type="body"/>
          </p:nvPr>
        </p:nvSpPr>
        <p:spPr>
          <a:xfrm>
            <a:off x="504000" y="3043800"/>
            <a:ext cx="9071640" cy="1568160"/>
          </a:xfrm>
          <a:prstGeom prst="rect">
            <a:avLst/>
          </a:prstGeom>
        </p:spPr>
        <p:txBody>
          <a:bodyPr lIns="0" rIns="0" tIns="0" bIns="0">
            <a:normAutofit/>
          </a:bodyPr>
          <a:p>
            <a:endParaRPr b="0" lang="en-CA"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
        <p:nvSpPr>
          <p:cNvPr id="30" name="PlaceHolder 2"/>
          <p:cNvSpPr>
            <a:spLocks noGrp="1"/>
          </p:cNvSpPr>
          <p:nvPr>
            <p:ph type="body"/>
          </p:nvPr>
        </p:nvSpPr>
        <p:spPr>
          <a:xfrm>
            <a:off x="504000" y="1326240"/>
            <a:ext cx="4426920" cy="1568160"/>
          </a:xfrm>
          <a:prstGeom prst="rect">
            <a:avLst/>
          </a:prstGeom>
        </p:spPr>
        <p:txBody>
          <a:bodyPr lIns="0" rIns="0" tIns="0" bIns="0">
            <a:normAutofit/>
          </a:bodyPr>
          <a:p>
            <a:endParaRPr b="0" lang="en-CA" sz="3200" spc="-1" strike="noStrike">
              <a:latin typeface="Arial"/>
            </a:endParaRPr>
          </a:p>
        </p:txBody>
      </p:sp>
      <p:sp>
        <p:nvSpPr>
          <p:cNvPr id="31" name="PlaceHolder 3"/>
          <p:cNvSpPr>
            <a:spLocks noGrp="1"/>
          </p:cNvSpPr>
          <p:nvPr>
            <p:ph type="body"/>
          </p:nvPr>
        </p:nvSpPr>
        <p:spPr>
          <a:xfrm>
            <a:off x="5152680" y="1326240"/>
            <a:ext cx="4426920" cy="1568160"/>
          </a:xfrm>
          <a:prstGeom prst="rect">
            <a:avLst/>
          </a:prstGeom>
        </p:spPr>
        <p:txBody>
          <a:bodyPr lIns="0" rIns="0" tIns="0" bIns="0">
            <a:normAutofit/>
          </a:bodyPr>
          <a:p>
            <a:endParaRPr b="0" lang="en-CA" sz="3200" spc="-1" strike="noStrike">
              <a:latin typeface="Arial"/>
            </a:endParaRPr>
          </a:p>
        </p:txBody>
      </p:sp>
      <p:sp>
        <p:nvSpPr>
          <p:cNvPr id="32" name="PlaceHolder 4"/>
          <p:cNvSpPr>
            <a:spLocks noGrp="1"/>
          </p:cNvSpPr>
          <p:nvPr>
            <p:ph type="body"/>
          </p:nvPr>
        </p:nvSpPr>
        <p:spPr>
          <a:xfrm>
            <a:off x="504000" y="3043800"/>
            <a:ext cx="4426920" cy="1568160"/>
          </a:xfrm>
          <a:prstGeom prst="rect">
            <a:avLst/>
          </a:prstGeom>
        </p:spPr>
        <p:txBody>
          <a:bodyPr lIns="0" rIns="0" tIns="0" bIns="0">
            <a:normAutofit/>
          </a:bodyPr>
          <a:p>
            <a:endParaRPr b="0" lang="en-CA" sz="3200" spc="-1" strike="noStrike">
              <a:latin typeface="Arial"/>
            </a:endParaRPr>
          </a:p>
        </p:txBody>
      </p:sp>
      <p:sp>
        <p:nvSpPr>
          <p:cNvPr id="33" name="PlaceHolder 5"/>
          <p:cNvSpPr>
            <a:spLocks noGrp="1"/>
          </p:cNvSpPr>
          <p:nvPr>
            <p:ph type="body"/>
          </p:nvPr>
        </p:nvSpPr>
        <p:spPr>
          <a:xfrm>
            <a:off x="5152680" y="3043800"/>
            <a:ext cx="4426920" cy="1568160"/>
          </a:xfrm>
          <a:prstGeom prst="rect">
            <a:avLst/>
          </a:prstGeom>
        </p:spPr>
        <p:txBody>
          <a:bodyPr lIns="0" rIns="0" tIns="0" bIns="0">
            <a:normAutofit/>
          </a:bodyPr>
          <a:p>
            <a:endParaRPr b="0" lang="en-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
        <p:nvSpPr>
          <p:cNvPr id="35" name="PlaceHolder 2"/>
          <p:cNvSpPr>
            <a:spLocks noGrp="1"/>
          </p:cNvSpPr>
          <p:nvPr>
            <p:ph type="body"/>
          </p:nvPr>
        </p:nvSpPr>
        <p:spPr>
          <a:xfrm>
            <a:off x="504000" y="1326240"/>
            <a:ext cx="2920680" cy="1568160"/>
          </a:xfrm>
          <a:prstGeom prst="rect">
            <a:avLst/>
          </a:prstGeom>
        </p:spPr>
        <p:txBody>
          <a:bodyPr lIns="0" rIns="0" tIns="0" bIns="0">
            <a:normAutofit/>
          </a:bodyPr>
          <a:p>
            <a:endParaRPr b="0" lang="en-CA" sz="3200" spc="-1" strike="noStrike">
              <a:latin typeface="Arial"/>
            </a:endParaRPr>
          </a:p>
        </p:txBody>
      </p:sp>
      <p:sp>
        <p:nvSpPr>
          <p:cNvPr id="36" name="PlaceHolder 3"/>
          <p:cNvSpPr>
            <a:spLocks noGrp="1"/>
          </p:cNvSpPr>
          <p:nvPr>
            <p:ph type="body"/>
          </p:nvPr>
        </p:nvSpPr>
        <p:spPr>
          <a:xfrm>
            <a:off x="3571200" y="1326240"/>
            <a:ext cx="2920680" cy="1568160"/>
          </a:xfrm>
          <a:prstGeom prst="rect">
            <a:avLst/>
          </a:prstGeom>
        </p:spPr>
        <p:txBody>
          <a:bodyPr lIns="0" rIns="0" tIns="0" bIns="0">
            <a:normAutofit/>
          </a:bodyPr>
          <a:p>
            <a:endParaRPr b="0" lang="en-CA" sz="3200" spc="-1" strike="noStrike">
              <a:latin typeface="Arial"/>
            </a:endParaRPr>
          </a:p>
        </p:txBody>
      </p:sp>
      <p:sp>
        <p:nvSpPr>
          <p:cNvPr id="37" name="PlaceHolder 4"/>
          <p:cNvSpPr>
            <a:spLocks noGrp="1"/>
          </p:cNvSpPr>
          <p:nvPr>
            <p:ph type="body"/>
          </p:nvPr>
        </p:nvSpPr>
        <p:spPr>
          <a:xfrm>
            <a:off x="6638040" y="1326240"/>
            <a:ext cx="2920680" cy="1568160"/>
          </a:xfrm>
          <a:prstGeom prst="rect">
            <a:avLst/>
          </a:prstGeom>
        </p:spPr>
        <p:txBody>
          <a:bodyPr lIns="0" rIns="0" tIns="0" bIns="0">
            <a:normAutofit/>
          </a:bodyPr>
          <a:p>
            <a:endParaRPr b="0" lang="en-CA" sz="3200" spc="-1" strike="noStrike">
              <a:latin typeface="Arial"/>
            </a:endParaRPr>
          </a:p>
        </p:txBody>
      </p:sp>
      <p:sp>
        <p:nvSpPr>
          <p:cNvPr id="38" name="PlaceHolder 5"/>
          <p:cNvSpPr>
            <a:spLocks noGrp="1"/>
          </p:cNvSpPr>
          <p:nvPr>
            <p:ph type="body"/>
          </p:nvPr>
        </p:nvSpPr>
        <p:spPr>
          <a:xfrm>
            <a:off x="504000" y="3043800"/>
            <a:ext cx="2920680" cy="1568160"/>
          </a:xfrm>
          <a:prstGeom prst="rect">
            <a:avLst/>
          </a:prstGeom>
        </p:spPr>
        <p:txBody>
          <a:bodyPr lIns="0" rIns="0" tIns="0" bIns="0">
            <a:normAutofit/>
          </a:bodyPr>
          <a:p>
            <a:endParaRPr b="0" lang="en-CA" sz="3200" spc="-1" strike="noStrike">
              <a:latin typeface="Arial"/>
            </a:endParaRPr>
          </a:p>
        </p:txBody>
      </p:sp>
      <p:sp>
        <p:nvSpPr>
          <p:cNvPr id="39" name="PlaceHolder 6"/>
          <p:cNvSpPr>
            <a:spLocks noGrp="1"/>
          </p:cNvSpPr>
          <p:nvPr>
            <p:ph type="body"/>
          </p:nvPr>
        </p:nvSpPr>
        <p:spPr>
          <a:xfrm>
            <a:off x="3571200" y="3043800"/>
            <a:ext cx="2920680" cy="1568160"/>
          </a:xfrm>
          <a:prstGeom prst="rect">
            <a:avLst/>
          </a:prstGeom>
        </p:spPr>
        <p:txBody>
          <a:bodyPr lIns="0" rIns="0" tIns="0" bIns="0">
            <a:normAutofit/>
          </a:bodyPr>
          <a:p>
            <a:endParaRPr b="0" lang="en-CA" sz="3200" spc="-1" strike="noStrike">
              <a:latin typeface="Arial"/>
            </a:endParaRPr>
          </a:p>
        </p:txBody>
      </p:sp>
      <p:sp>
        <p:nvSpPr>
          <p:cNvPr id="40" name="PlaceHolder 7"/>
          <p:cNvSpPr>
            <a:spLocks noGrp="1"/>
          </p:cNvSpPr>
          <p:nvPr>
            <p:ph type="body"/>
          </p:nvPr>
        </p:nvSpPr>
        <p:spPr>
          <a:xfrm>
            <a:off x="6638040" y="3043800"/>
            <a:ext cx="2920680" cy="1568160"/>
          </a:xfrm>
          <a:prstGeom prst="rect">
            <a:avLst/>
          </a:prstGeom>
        </p:spPr>
        <p:txBody>
          <a:bodyPr lIns="0" rIns="0" tIns="0" bIns="0">
            <a:normAutofit/>
          </a:bodyPr>
          <a:p>
            <a:endParaRPr b="0" lang="en-CA"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
        <p:nvSpPr>
          <p:cNvPr id="6" name="PlaceHolder 2"/>
          <p:cNvSpPr>
            <a:spLocks noGrp="1"/>
          </p:cNvSpPr>
          <p:nvPr>
            <p:ph type="subTitle"/>
          </p:nvPr>
        </p:nvSpPr>
        <p:spPr>
          <a:xfrm>
            <a:off x="504000" y="1326240"/>
            <a:ext cx="9071640" cy="328824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
        <p:nvSpPr>
          <p:cNvPr id="8" name="PlaceHolder 2"/>
          <p:cNvSpPr>
            <a:spLocks noGrp="1"/>
          </p:cNvSpPr>
          <p:nvPr>
            <p:ph type="body"/>
          </p:nvPr>
        </p:nvSpPr>
        <p:spPr>
          <a:xfrm>
            <a:off x="504000" y="1326240"/>
            <a:ext cx="9071640" cy="3288240"/>
          </a:xfrm>
          <a:prstGeom prst="rect">
            <a:avLst/>
          </a:prstGeom>
        </p:spPr>
        <p:txBody>
          <a:bodyPr lIns="0" rIns="0" tIns="0" bIns="0">
            <a:normAutofit/>
          </a:bodyPr>
          <a:p>
            <a:endParaRPr b="0" lang="en-CA"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
        <p:nvSpPr>
          <p:cNvPr id="10" name="PlaceHolder 2"/>
          <p:cNvSpPr>
            <a:spLocks noGrp="1"/>
          </p:cNvSpPr>
          <p:nvPr>
            <p:ph type="body"/>
          </p:nvPr>
        </p:nvSpPr>
        <p:spPr>
          <a:xfrm>
            <a:off x="504000" y="1326240"/>
            <a:ext cx="4426920" cy="3288240"/>
          </a:xfrm>
          <a:prstGeom prst="rect">
            <a:avLst/>
          </a:prstGeom>
        </p:spPr>
        <p:txBody>
          <a:bodyPr lIns="0" rIns="0" tIns="0" bIns="0">
            <a:normAutofit/>
          </a:bodyPr>
          <a:p>
            <a:endParaRPr b="0" lang="en-CA" sz="3200" spc="-1" strike="noStrike">
              <a:latin typeface="Arial"/>
            </a:endParaRPr>
          </a:p>
        </p:txBody>
      </p:sp>
      <p:sp>
        <p:nvSpPr>
          <p:cNvPr id="11" name="PlaceHolder 3"/>
          <p:cNvSpPr>
            <a:spLocks noGrp="1"/>
          </p:cNvSpPr>
          <p:nvPr>
            <p:ph type="body"/>
          </p:nvPr>
        </p:nvSpPr>
        <p:spPr>
          <a:xfrm>
            <a:off x="5152680" y="1326240"/>
            <a:ext cx="4426920" cy="3288240"/>
          </a:xfrm>
          <a:prstGeom prst="rect">
            <a:avLst/>
          </a:prstGeom>
        </p:spPr>
        <p:txBody>
          <a:bodyPr lIns="0" rIns="0" tIns="0" bIns="0">
            <a:normAutofit/>
          </a:bodyPr>
          <a:p>
            <a:endParaRPr b="0" lang="en-CA"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5720"/>
            <a:ext cx="9071640" cy="438840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
        <p:nvSpPr>
          <p:cNvPr id="15" name="PlaceHolder 2"/>
          <p:cNvSpPr>
            <a:spLocks noGrp="1"/>
          </p:cNvSpPr>
          <p:nvPr>
            <p:ph type="body"/>
          </p:nvPr>
        </p:nvSpPr>
        <p:spPr>
          <a:xfrm>
            <a:off x="504000" y="1326240"/>
            <a:ext cx="4426920" cy="1568160"/>
          </a:xfrm>
          <a:prstGeom prst="rect">
            <a:avLst/>
          </a:prstGeom>
        </p:spPr>
        <p:txBody>
          <a:bodyPr lIns="0" rIns="0" tIns="0" bIns="0">
            <a:normAutofit/>
          </a:bodyPr>
          <a:p>
            <a:endParaRPr b="0" lang="en-CA" sz="3200" spc="-1" strike="noStrike">
              <a:latin typeface="Arial"/>
            </a:endParaRPr>
          </a:p>
        </p:txBody>
      </p:sp>
      <p:sp>
        <p:nvSpPr>
          <p:cNvPr id="16" name="PlaceHolder 3"/>
          <p:cNvSpPr>
            <a:spLocks noGrp="1"/>
          </p:cNvSpPr>
          <p:nvPr>
            <p:ph type="body"/>
          </p:nvPr>
        </p:nvSpPr>
        <p:spPr>
          <a:xfrm>
            <a:off x="5152680" y="1326240"/>
            <a:ext cx="4426920" cy="3288240"/>
          </a:xfrm>
          <a:prstGeom prst="rect">
            <a:avLst/>
          </a:prstGeom>
        </p:spPr>
        <p:txBody>
          <a:bodyPr lIns="0" rIns="0" tIns="0" bIns="0">
            <a:normAutofit/>
          </a:bodyPr>
          <a:p>
            <a:endParaRPr b="0" lang="en-CA" sz="3200" spc="-1" strike="noStrike">
              <a:latin typeface="Arial"/>
            </a:endParaRPr>
          </a:p>
        </p:txBody>
      </p:sp>
      <p:sp>
        <p:nvSpPr>
          <p:cNvPr id="17" name="PlaceHolder 4"/>
          <p:cNvSpPr>
            <a:spLocks noGrp="1"/>
          </p:cNvSpPr>
          <p:nvPr>
            <p:ph type="body"/>
          </p:nvPr>
        </p:nvSpPr>
        <p:spPr>
          <a:xfrm>
            <a:off x="504000" y="3043800"/>
            <a:ext cx="4426920" cy="1568160"/>
          </a:xfrm>
          <a:prstGeom prst="rect">
            <a:avLst/>
          </a:prstGeom>
        </p:spPr>
        <p:txBody>
          <a:bodyPr lIns="0" rIns="0" tIns="0" bIns="0">
            <a:normAutofit/>
          </a:bodyPr>
          <a:p>
            <a:endParaRPr b="0" lang="en-CA"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
        <p:nvSpPr>
          <p:cNvPr id="19" name="PlaceHolder 2"/>
          <p:cNvSpPr>
            <a:spLocks noGrp="1"/>
          </p:cNvSpPr>
          <p:nvPr>
            <p:ph type="body"/>
          </p:nvPr>
        </p:nvSpPr>
        <p:spPr>
          <a:xfrm>
            <a:off x="504000" y="1326240"/>
            <a:ext cx="4426920" cy="3288240"/>
          </a:xfrm>
          <a:prstGeom prst="rect">
            <a:avLst/>
          </a:prstGeom>
        </p:spPr>
        <p:txBody>
          <a:bodyPr lIns="0" rIns="0" tIns="0" bIns="0">
            <a:normAutofit/>
          </a:bodyPr>
          <a:p>
            <a:endParaRPr b="0" lang="en-CA" sz="3200" spc="-1" strike="noStrike">
              <a:latin typeface="Arial"/>
            </a:endParaRPr>
          </a:p>
        </p:txBody>
      </p:sp>
      <p:sp>
        <p:nvSpPr>
          <p:cNvPr id="20" name="PlaceHolder 3"/>
          <p:cNvSpPr>
            <a:spLocks noGrp="1"/>
          </p:cNvSpPr>
          <p:nvPr>
            <p:ph type="body"/>
          </p:nvPr>
        </p:nvSpPr>
        <p:spPr>
          <a:xfrm>
            <a:off x="5152680" y="1326240"/>
            <a:ext cx="4426920" cy="1568160"/>
          </a:xfrm>
          <a:prstGeom prst="rect">
            <a:avLst/>
          </a:prstGeom>
        </p:spPr>
        <p:txBody>
          <a:bodyPr lIns="0" rIns="0" tIns="0" bIns="0">
            <a:normAutofit/>
          </a:bodyPr>
          <a:p>
            <a:endParaRPr b="0" lang="en-CA" sz="3200" spc="-1" strike="noStrike">
              <a:latin typeface="Arial"/>
            </a:endParaRPr>
          </a:p>
        </p:txBody>
      </p:sp>
      <p:sp>
        <p:nvSpPr>
          <p:cNvPr id="21" name="PlaceHolder 4"/>
          <p:cNvSpPr>
            <a:spLocks noGrp="1"/>
          </p:cNvSpPr>
          <p:nvPr>
            <p:ph type="body"/>
          </p:nvPr>
        </p:nvSpPr>
        <p:spPr>
          <a:xfrm>
            <a:off x="5152680" y="3043800"/>
            <a:ext cx="4426920" cy="1568160"/>
          </a:xfrm>
          <a:prstGeom prst="rect">
            <a:avLst/>
          </a:prstGeom>
        </p:spPr>
        <p:txBody>
          <a:bodyPr lIns="0" rIns="0" tIns="0" bIns="0">
            <a:normAutofit/>
          </a:bodyPr>
          <a:p>
            <a:endParaRPr b="0" lang="en-CA"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5720"/>
            <a:ext cx="9071640" cy="946440"/>
          </a:xfrm>
          <a:prstGeom prst="rect">
            <a:avLst/>
          </a:prstGeom>
        </p:spPr>
        <p:txBody>
          <a:bodyPr lIns="0" rIns="0" tIns="0" bIns="0" anchor="ctr">
            <a:noAutofit/>
          </a:bodyPr>
          <a:p>
            <a:pPr algn="ctr"/>
            <a:endParaRPr b="0" lang="en-CA" sz="4400" spc="-1" strike="noStrike">
              <a:latin typeface="Arial"/>
            </a:endParaRPr>
          </a:p>
        </p:txBody>
      </p:sp>
      <p:sp>
        <p:nvSpPr>
          <p:cNvPr id="23" name="PlaceHolder 2"/>
          <p:cNvSpPr>
            <a:spLocks noGrp="1"/>
          </p:cNvSpPr>
          <p:nvPr>
            <p:ph type="body"/>
          </p:nvPr>
        </p:nvSpPr>
        <p:spPr>
          <a:xfrm>
            <a:off x="504000" y="1326240"/>
            <a:ext cx="4426920" cy="1568160"/>
          </a:xfrm>
          <a:prstGeom prst="rect">
            <a:avLst/>
          </a:prstGeom>
        </p:spPr>
        <p:txBody>
          <a:bodyPr lIns="0" rIns="0" tIns="0" bIns="0">
            <a:normAutofit/>
          </a:bodyPr>
          <a:p>
            <a:endParaRPr b="0" lang="en-CA" sz="3200" spc="-1" strike="noStrike">
              <a:latin typeface="Arial"/>
            </a:endParaRPr>
          </a:p>
        </p:txBody>
      </p:sp>
      <p:sp>
        <p:nvSpPr>
          <p:cNvPr id="24" name="PlaceHolder 3"/>
          <p:cNvSpPr>
            <a:spLocks noGrp="1"/>
          </p:cNvSpPr>
          <p:nvPr>
            <p:ph type="body"/>
          </p:nvPr>
        </p:nvSpPr>
        <p:spPr>
          <a:xfrm>
            <a:off x="5152680" y="1326240"/>
            <a:ext cx="4426920" cy="1568160"/>
          </a:xfrm>
          <a:prstGeom prst="rect">
            <a:avLst/>
          </a:prstGeom>
        </p:spPr>
        <p:txBody>
          <a:bodyPr lIns="0" rIns="0" tIns="0" bIns="0">
            <a:normAutofit/>
          </a:bodyPr>
          <a:p>
            <a:endParaRPr b="0" lang="en-CA" sz="3200" spc="-1" strike="noStrike">
              <a:latin typeface="Arial"/>
            </a:endParaRPr>
          </a:p>
        </p:txBody>
      </p:sp>
      <p:sp>
        <p:nvSpPr>
          <p:cNvPr id="25" name="PlaceHolder 4"/>
          <p:cNvSpPr>
            <a:spLocks noGrp="1"/>
          </p:cNvSpPr>
          <p:nvPr>
            <p:ph type="body"/>
          </p:nvPr>
        </p:nvSpPr>
        <p:spPr>
          <a:xfrm>
            <a:off x="504000" y="3043800"/>
            <a:ext cx="9071640" cy="1568160"/>
          </a:xfrm>
          <a:prstGeom prst="rect">
            <a:avLst/>
          </a:prstGeom>
        </p:spPr>
        <p:txBody>
          <a:bodyPr lIns="0" rIns="0" tIns="0" bIns="0">
            <a:normAutofit/>
          </a:bodyPr>
          <a:p>
            <a:endParaRPr b="0" lang="en-CA"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5720"/>
            <a:ext cx="9071640" cy="946440"/>
          </a:xfrm>
          <a:prstGeom prst="rect">
            <a:avLst/>
          </a:prstGeom>
        </p:spPr>
        <p:txBody>
          <a:bodyPr lIns="0" rIns="0" tIns="0" bIns="0" anchor="ctr">
            <a:noAutofit/>
          </a:bodyPr>
          <a:p>
            <a:pPr algn="ctr"/>
            <a:r>
              <a:rPr b="0" lang="en-CA" sz="4400" spc="-1" strike="noStrike">
                <a:latin typeface="Arial"/>
              </a:rPr>
              <a:t>Click to edit the title text format</a:t>
            </a:r>
            <a:endParaRPr b="0" lang="en-CA" sz="4400" spc="-1" strike="noStrike">
              <a:latin typeface="Arial"/>
            </a:endParaRPr>
          </a:p>
        </p:txBody>
      </p:sp>
      <p:sp>
        <p:nvSpPr>
          <p:cNvPr id="1" name="PlaceHolder 2"/>
          <p:cNvSpPr>
            <a:spLocks noGrp="1"/>
          </p:cNvSpPr>
          <p:nvPr>
            <p:ph type="body"/>
          </p:nvPr>
        </p:nvSpPr>
        <p:spPr>
          <a:xfrm>
            <a:off x="504000" y="1326240"/>
            <a:ext cx="9071640" cy="3288240"/>
          </a:xfrm>
          <a:prstGeom prst="rect">
            <a:avLst/>
          </a:prstGeom>
        </p:spPr>
        <p:txBody>
          <a:bodyPr lIns="0" rIns="0" tIns="0" bIns="0">
            <a:normAutofit/>
          </a:bodyPr>
          <a:p>
            <a:pPr marL="432000" indent="-324000">
              <a:spcBef>
                <a:spcPts val="1412"/>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1"/>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48"/>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4"/>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1"/>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1"/>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1"/>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
        <p:nvSpPr>
          <p:cNvPr id="2" name="PlaceHolder 3"/>
          <p:cNvSpPr>
            <a:spLocks noGrp="1"/>
          </p:cNvSpPr>
          <p:nvPr>
            <p:ph type="dt"/>
          </p:nvPr>
        </p:nvSpPr>
        <p:spPr>
          <a:xfrm>
            <a:off x="504000" y="5164920"/>
            <a:ext cx="2348280" cy="390600"/>
          </a:xfrm>
          <a:prstGeom prst="rect">
            <a:avLst/>
          </a:prstGeom>
        </p:spPr>
        <p:txBody>
          <a:bodyPr lIns="0" rIns="0" tIns="0" bIns="0">
            <a:noAutofit/>
          </a:bodyPr>
          <a:p>
            <a:r>
              <a:rPr b="0" lang="en-CA" sz="1400" spc="-1" strike="noStrike">
                <a:latin typeface="Times New Roman"/>
              </a:rPr>
              <a:t>&lt;date/time&gt;</a:t>
            </a:r>
            <a:endParaRPr b="0" lang="en-CA" sz="1400" spc="-1" strike="noStrike">
              <a:latin typeface="Times New Roman"/>
            </a:endParaRPr>
          </a:p>
        </p:txBody>
      </p:sp>
      <p:sp>
        <p:nvSpPr>
          <p:cNvPr id="3" name="PlaceHolder 4"/>
          <p:cNvSpPr>
            <a:spLocks noGrp="1"/>
          </p:cNvSpPr>
          <p:nvPr>
            <p:ph type="ftr"/>
          </p:nvPr>
        </p:nvSpPr>
        <p:spPr>
          <a:xfrm>
            <a:off x="3447000" y="5164920"/>
            <a:ext cx="3195000" cy="390600"/>
          </a:xfrm>
          <a:prstGeom prst="rect">
            <a:avLst/>
          </a:prstGeom>
        </p:spPr>
        <p:txBody>
          <a:bodyPr lIns="0" rIns="0" tIns="0" bIns="0">
            <a:noAutofit/>
          </a:bodyPr>
          <a:p>
            <a:pPr algn="ctr"/>
            <a:r>
              <a:rPr b="0" lang="en-CA" sz="1400" spc="-1" strike="noStrike">
                <a:latin typeface="Times New Roman"/>
              </a:rPr>
              <a:t>&lt;footer&gt;</a:t>
            </a:r>
            <a:endParaRPr b="0" lang="en-CA" sz="1400" spc="-1" strike="noStrike">
              <a:latin typeface="Times New Roman"/>
            </a:endParaRPr>
          </a:p>
        </p:txBody>
      </p:sp>
      <p:sp>
        <p:nvSpPr>
          <p:cNvPr id="4" name="PlaceHolder 5"/>
          <p:cNvSpPr>
            <a:spLocks noGrp="1"/>
          </p:cNvSpPr>
          <p:nvPr>
            <p:ph type="sldNum"/>
          </p:nvPr>
        </p:nvSpPr>
        <p:spPr>
          <a:xfrm>
            <a:off x="7227000" y="5164920"/>
            <a:ext cx="2348280" cy="390600"/>
          </a:xfrm>
          <a:prstGeom prst="rect">
            <a:avLst/>
          </a:prstGeom>
        </p:spPr>
        <p:txBody>
          <a:bodyPr lIns="0" rIns="0" tIns="0" bIns="0">
            <a:noAutofit/>
          </a:bodyPr>
          <a:p>
            <a:pPr algn="r"/>
            <a:fld id="{5A07748D-CD56-4E81-8823-B82A6C3D6049}" type="slidenum">
              <a:rPr b="0" lang="en-CA" sz="1400" spc="-1" strike="noStrike">
                <a:latin typeface="Times New Roman"/>
              </a:rPr>
              <a:t>&lt;number&gt;</a:t>
            </a:fld>
            <a:endParaRPr b="0" lang="en-CA" sz="14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 Id="rId11"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 Id="rId11"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 name="TextShape 1"/>
          <p:cNvSpPr txBox="1"/>
          <p:nvPr/>
        </p:nvSpPr>
        <p:spPr>
          <a:xfrm>
            <a:off x="504000" y="225720"/>
            <a:ext cx="9071640" cy="946440"/>
          </a:xfrm>
          <a:prstGeom prst="rect">
            <a:avLst/>
          </a:prstGeom>
          <a:noFill/>
          <a:ln>
            <a:noFill/>
          </a:ln>
        </p:spPr>
        <p:txBody>
          <a:bodyPr lIns="0" rIns="0" tIns="0" bIns="0" anchor="ctr">
            <a:noAutofit/>
          </a:bodyPr>
          <a:p>
            <a:pPr algn="ctr"/>
            <a:r>
              <a:rPr b="0" lang="en-CA" sz="4400" spc="-1" strike="noStrike">
                <a:latin typeface="Arial"/>
              </a:rPr>
              <a:t>Instructions</a:t>
            </a:r>
            <a:endParaRPr b="0" lang="en-CA" sz="4400" spc="-1" strike="noStrike">
              <a:latin typeface="Arial"/>
            </a:endParaRPr>
          </a:p>
        </p:txBody>
      </p:sp>
      <p:sp>
        <p:nvSpPr>
          <p:cNvPr id="42" name="TextShape 2"/>
          <p:cNvSpPr txBox="1"/>
          <p:nvPr/>
        </p:nvSpPr>
        <p:spPr>
          <a:xfrm>
            <a:off x="504000" y="1523160"/>
            <a:ext cx="9071640" cy="3398760"/>
          </a:xfrm>
          <a:prstGeom prst="rect">
            <a:avLst/>
          </a:prstGeom>
          <a:noFill/>
          <a:ln>
            <a:noFill/>
          </a:ln>
        </p:spPr>
        <p:txBody>
          <a:bodyPr lIns="0" rIns="0" tIns="0" bIns="0" anchor="ctr">
            <a:noAutofit/>
          </a:bodyPr>
          <a:p>
            <a:pPr algn="ctr"/>
            <a:r>
              <a:rPr b="0" lang="en-CA" sz="2400" spc="-1" strike="noStrike">
                <a:latin typeface="Arial"/>
              </a:rPr>
              <a:t>Drag and drop images in order from “most unhealthy” (left) to “most healthy” (right) on each slide. Then, move the vertical bar to sit between plants you feel are “sick” (on the left) and “healthy” (on the right). </a:t>
            </a:r>
            <a:endParaRPr b="0" lang="en-CA" sz="2400" spc="-1" strike="noStrike">
              <a:latin typeface="Arial"/>
            </a:endParaRPr>
          </a:p>
          <a:p>
            <a:pPr algn="ctr"/>
            <a:r>
              <a:rPr b="0" lang="en-CA" sz="2400" spc="-1" strike="noStrike">
                <a:latin typeface="Arial"/>
              </a:rPr>
              <a:t>You do not need to justify your choices. Some plants may look similar in terms of healthiness-- do your best and don’t think about it too hard.The goal is to assess how well different metrics mimic “human perception of plant health”.</a:t>
            </a:r>
            <a:endParaRPr b="0" lang="en-CA" sz="2400" spc="-1" strike="noStrike">
              <a:latin typeface="Arial"/>
            </a:endParaRPr>
          </a:p>
          <a:p>
            <a:pPr algn="ctr"/>
            <a:endParaRPr b="0" lang="en-CA" sz="2400" spc="-1" strike="noStrike">
              <a:latin typeface="Arial"/>
            </a:endParaRPr>
          </a:p>
          <a:p>
            <a:pPr algn="ctr"/>
            <a:r>
              <a:rPr b="0" lang="en-CA" sz="2400" spc="-1" strike="noStrike">
                <a:latin typeface="Arial"/>
              </a:rPr>
              <a:t>Save file as healthscore_validation_[INITALS]. Send back to me :)</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0" name="" descr=""/>
          <p:cNvPicPr/>
          <p:nvPr/>
        </p:nvPicPr>
        <p:blipFill>
          <a:blip r:embed="rId1"/>
          <a:stretch/>
        </p:blipFill>
        <p:spPr>
          <a:xfrm>
            <a:off x="216000" y="1944000"/>
            <a:ext cx="928800" cy="972000"/>
          </a:xfrm>
          <a:prstGeom prst="rect">
            <a:avLst/>
          </a:prstGeom>
          <a:ln>
            <a:noFill/>
          </a:ln>
        </p:spPr>
      </p:pic>
      <p:pic>
        <p:nvPicPr>
          <p:cNvPr id="131" name="" descr=""/>
          <p:cNvPicPr/>
          <p:nvPr/>
        </p:nvPicPr>
        <p:blipFill>
          <a:blip r:embed="rId2"/>
          <a:stretch/>
        </p:blipFill>
        <p:spPr>
          <a:xfrm>
            <a:off x="1224000" y="2052000"/>
            <a:ext cx="813600" cy="972000"/>
          </a:xfrm>
          <a:prstGeom prst="rect">
            <a:avLst/>
          </a:prstGeom>
          <a:ln>
            <a:noFill/>
          </a:ln>
        </p:spPr>
      </p:pic>
      <p:pic>
        <p:nvPicPr>
          <p:cNvPr id="132" name="" descr=""/>
          <p:cNvPicPr/>
          <p:nvPr/>
        </p:nvPicPr>
        <p:blipFill>
          <a:blip r:embed="rId3"/>
          <a:stretch/>
        </p:blipFill>
        <p:spPr>
          <a:xfrm>
            <a:off x="2088000" y="1980000"/>
            <a:ext cx="928800" cy="972000"/>
          </a:xfrm>
          <a:prstGeom prst="rect">
            <a:avLst/>
          </a:prstGeom>
          <a:ln>
            <a:noFill/>
          </a:ln>
        </p:spPr>
      </p:pic>
      <p:pic>
        <p:nvPicPr>
          <p:cNvPr id="133" name="" descr=""/>
          <p:cNvPicPr/>
          <p:nvPr/>
        </p:nvPicPr>
        <p:blipFill>
          <a:blip r:embed="rId4"/>
          <a:stretch/>
        </p:blipFill>
        <p:spPr>
          <a:xfrm>
            <a:off x="3020400" y="1980000"/>
            <a:ext cx="867600" cy="972000"/>
          </a:xfrm>
          <a:prstGeom prst="rect">
            <a:avLst/>
          </a:prstGeom>
          <a:ln>
            <a:noFill/>
          </a:ln>
        </p:spPr>
      </p:pic>
      <p:pic>
        <p:nvPicPr>
          <p:cNvPr id="134" name="" descr=""/>
          <p:cNvPicPr/>
          <p:nvPr/>
        </p:nvPicPr>
        <p:blipFill>
          <a:blip r:embed="rId5"/>
          <a:stretch/>
        </p:blipFill>
        <p:spPr>
          <a:xfrm>
            <a:off x="3888000" y="1980000"/>
            <a:ext cx="943200" cy="972000"/>
          </a:xfrm>
          <a:prstGeom prst="rect">
            <a:avLst/>
          </a:prstGeom>
          <a:ln>
            <a:noFill/>
          </a:ln>
        </p:spPr>
      </p:pic>
      <p:pic>
        <p:nvPicPr>
          <p:cNvPr id="135" name="" descr=""/>
          <p:cNvPicPr/>
          <p:nvPr/>
        </p:nvPicPr>
        <p:blipFill>
          <a:blip r:embed="rId6"/>
          <a:stretch/>
        </p:blipFill>
        <p:spPr>
          <a:xfrm>
            <a:off x="4824000" y="1872000"/>
            <a:ext cx="936000" cy="972000"/>
          </a:xfrm>
          <a:prstGeom prst="rect">
            <a:avLst/>
          </a:prstGeom>
          <a:ln>
            <a:noFill/>
          </a:ln>
        </p:spPr>
      </p:pic>
      <p:pic>
        <p:nvPicPr>
          <p:cNvPr id="136" name="" descr=""/>
          <p:cNvPicPr/>
          <p:nvPr/>
        </p:nvPicPr>
        <p:blipFill>
          <a:blip r:embed="rId7"/>
          <a:stretch/>
        </p:blipFill>
        <p:spPr>
          <a:xfrm>
            <a:off x="5832000" y="1836000"/>
            <a:ext cx="943200" cy="972000"/>
          </a:xfrm>
          <a:prstGeom prst="rect">
            <a:avLst/>
          </a:prstGeom>
          <a:ln>
            <a:noFill/>
          </a:ln>
        </p:spPr>
      </p:pic>
      <p:pic>
        <p:nvPicPr>
          <p:cNvPr id="137" name="" descr=""/>
          <p:cNvPicPr/>
          <p:nvPr/>
        </p:nvPicPr>
        <p:blipFill>
          <a:blip r:embed="rId8"/>
          <a:stretch/>
        </p:blipFill>
        <p:spPr>
          <a:xfrm>
            <a:off x="6908400" y="1836000"/>
            <a:ext cx="939600" cy="972000"/>
          </a:xfrm>
          <a:prstGeom prst="rect">
            <a:avLst/>
          </a:prstGeom>
          <a:ln>
            <a:noFill/>
          </a:ln>
        </p:spPr>
      </p:pic>
      <p:pic>
        <p:nvPicPr>
          <p:cNvPr id="138" name="" descr=""/>
          <p:cNvPicPr/>
          <p:nvPr/>
        </p:nvPicPr>
        <p:blipFill>
          <a:blip r:embed="rId9"/>
          <a:stretch/>
        </p:blipFill>
        <p:spPr>
          <a:xfrm>
            <a:off x="7912800" y="1836000"/>
            <a:ext cx="871200" cy="972000"/>
          </a:xfrm>
          <a:prstGeom prst="rect">
            <a:avLst/>
          </a:prstGeom>
          <a:ln>
            <a:noFill/>
          </a:ln>
        </p:spPr>
      </p:pic>
      <p:pic>
        <p:nvPicPr>
          <p:cNvPr id="139" name="" descr=""/>
          <p:cNvPicPr/>
          <p:nvPr/>
        </p:nvPicPr>
        <p:blipFill>
          <a:blip r:embed="rId10"/>
          <a:stretch/>
        </p:blipFill>
        <p:spPr>
          <a:xfrm>
            <a:off x="8928000" y="1800000"/>
            <a:ext cx="986400" cy="972000"/>
          </a:xfrm>
          <a:prstGeom prst="rect">
            <a:avLst/>
          </a:prstGeom>
          <a:ln>
            <a:noFill/>
          </a:ln>
        </p:spPr>
      </p:pic>
      <p:sp>
        <p:nvSpPr>
          <p:cNvPr id="140"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1" name="" descr=""/>
          <p:cNvPicPr/>
          <p:nvPr/>
        </p:nvPicPr>
        <p:blipFill>
          <a:blip r:embed="rId1"/>
          <a:stretch/>
        </p:blipFill>
        <p:spPr>
          <a:xfrm>
            <a:off x="144000" y="2124000"/>
            <a:ext cx="907200" cy="972000"/>
          </a:xfrm>
          <a:prstGeom prst="rect">
            <a:avLst/>
          </a:prstGeom>
          <a:ln>
            <a:noFill/>
          </a:ln>
        </p:spPr>
      </p:pic>
      <p:pic>
        <p:nvPicPr>
          <p:cNvPr id="142" name="" descr=""/>
          <p:cNvPicPr/>
          <p:nvPr/>
        </p:nvPicPr>
        <p:blipFill>
          <a:blip r:embed="rId2"/>
          <a:stretch/>
        </p:blipFill>
        <p:spPr>
          <a:xfrm>
            <a:off x="1159200" y="2196000"/>
            <a:ext cx="928800" cy="972000"/>
          </a:xfrm>
          <a:prstGeom prst="rect">
            <a:avLst/>
          </a:prstGeom>
          <a:ln>
            <a:noFill/>
          </a:ln>
        </p:spPr>
      </p:pic>
      <p:pic>
        <p:nvPicPr>
          <p:cNvPr id="143" name="" descr=""/>
          <p:cNvPicPr/>
          <p:nvPr/>
        </p:nvPicPr>
        <p:blipFill>
          <a:blip r:embed="rId3"/>
          <a:stretch/>
        </p:blipFill>
        <p:spPr>
          <a:xfrm>
            <a:off x="2232000" y="2160000"/>
            <a:ext cx="943200" cy="972000"/>
          </a:xfrm>
          <a:prstGeom prst="rect">
            <a:avLst/>
          </a:prstGeom>
          <a:ln>
            <a:noFill/>
          </a:ln>
        </p:spPr>
      </p:pic>
      <p:pic>
        <p:nvPicPr>
          <p:cNvPr id="144" name="" descr=""/>
          <p:cNvPicPr/>
          <p:nvPr/>
        </p:nvPicPr>
        <p:blipFill>
          <a:blip r:embed="rId4"/>
          <a:stretch/>
        </p:blipFill>
        <p:spPr>
          <a:xfrm>
            <a:off x="3175200" y="2196000"/>
            <a:ext cx="835200" cy="972000"/>
          </a:xfrm>
          <a:prstGeom prst="rect">
            <a:avLst/>
          </a:prstGeom>
          <a:ln>
            <a:noFill/>
          </a:ln>
        </p:spPr>
      </p:pic>
      <p:pic>
        <p:nvPicPr>
          <p:cNvPr id="145" name="" descr=""/>
          <p:cNvPicPr/>
          <p:nvPr/>
        </p:nvPicPr>
        <p:blipFill>
          <a:blip r:embed="rId5"/>
          <a:stretch/>
        </p:blipFill>
        <p:spPr>
          <a:xfrm>
            <a:off x="4010400" y="2124000"/>
            <a:ext cx="982800" cy="972000"/>
          </a:xfrm>
          <a:prstGeom prst="rect">
            <a:avLst/>
          </a:prstGeom>
          <a:ln>
            <a:noFill/>
          </a:ln>
        </p:spPr>
      </p:pic>
      <p:pic>
        <p:nvPicPr>
          <p:cNvPr id="146" name="" descr=""/>
          <p:cNvPicPr/>
          <p:nvPr/>
        </p:nvPicPr>
        <p:blipFill>
          <a:blip r:embed="rId6"/>
          <a:stretch/>
        </p:blipFill>
        <p:spPr>
          <a:xfrm>
            <a:off x="5112000" y="2124000"/>
            <a:ext cx="982800" cy="972000"/>
          </a:xfrm>
          <a:prstGeom prst="rect">
            <a:avLst/>
          </a:prstGeom>
          <a:ln>
            <a:noFill/>
          </a:ln>
        </p:spPr>
      </p:pic>
      <p:pic>
        <p:nvPicPr>
          <p:cNvPr id="147" name="" descr=""/>
          <p:cNvPicPr/>
          <p:nvPr/>
        </p:nvPicPr>
        <p:blipFill>
          <a:blip r:embed="rId7"/>
          <a:stretch/>
        </p:blipFill>
        <p:spPr>
          <a:xfrm>
            <a:off x="6192000" y="2124000"/>
            <a:ext cx="918000" cy="972000"/>
          </a:xfrm>
          <a:prstGeom prst="rect">
            <a:avLst/>
          </a:prstGeom>
          <a:ln>
            <a:noFill/>
          </a:ln>
        </p:spPr>
      </p:pic>
      <p:pic>
        <p:nvPicPr>
          <p:cNvPr id="148" name="" descr=""/>
          <p:cNvPicPr/>
          <p:nvPr/>
        </p:nvPicPr>
        <p:blipFill>
          <a:blip r:embed="rId8"/>
          <a:stretch/>
        </p:blipFill>
        <p:spPr>
          <a:xfrm>
            <a:off x="7128000" y="2232000"/>
            <a:ext cx="918000" cy="972000"/>
          </a:xfrm>
          <a:prstGeom prst="rect">
            <a:avLst/>
          </a:prstGeom>
          <a:ln>
            <a:noFill/>
          </a:ln>
        </p:spPr>
      </p:pic>
      <p:pic>
        <p:nvPicPr>
          <p:cNvPr id="149" name="" descr=""/>
          <p:cNvPicPr/>
          <p:nvPr/>
        </p:nvPicPr>
        <p:blipFill>
          <a:blip r:embed="rId9"/>
          <a:stretch/>
        </p:blipFill>
        <p:spPr>
          <a:xfrm>
            <a:off x="8085600" y="2196000"/>
            <a:ext cx="961200" cy="972000"/>
          </a:xfrm>
          <a:prstGeom prst="rect">
            <a:avLst/>
          </a:prstGeom>
          <a:ln>
            <a:noFill/>
          </a:ln>
        </p:spPr>
      </p:pic>
      <p:pic>
        <p:nvPicPr>
          <p:cNvPr id="150" name="" descr=""/>
          <p:cNvPicPr/>
          <p:nvPr/>
        </p:nvPicPr>
        <p:blipFill>
          <a:blip r:embed="rId10"/>
          <a:stretch/>
        </p:blipFill>
        <p:spPr>
          <a:xfrm>
            <a:off x="9046800" y="2124000"/>
            <a:ext cx="1033200" cy="972000"/>
          </a:xfrm>
          <a:prstGeom prst="rect">
            <a:avLst/>
          </a:prstGeom>
          <a:ln>
            <a:noFill/>
          </a:ln>
        </p:spPr>
      </p:pic>
      <p:sp>
        <p:nvSpPr>
          <p:cNvPr id="151"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 name="" descr=""/>
          <p:cNvPicPr/>
          <p:nvPr/>
        </p:nvPicPr>
        <p:blipFill>
          <a:blip r:embed="rId1"/>
          <a:stretch/>
        </p:blipFill>
        <p:spPr>
          <a:xfrm>
            <a:off x="216000" y="2182320"/>
            <a:ext cx="929160" cy="985680"/>
          </a:xfrm>
          <a:prstGeom prst="rect">
            <a:avLst/>
          </a:prstGeom>
          <a:ln>
            <a:noFill/>
          </a:ln>
        </p:spPr>
      </p:pic>
      <p:pic>
        <p:nvPicPr>
          <p:cNvPr id="44" name="" descr=""/>
          <p:cNvPicPr/>
          <p:nvPr/>
        </p:nvPicPr>
        <p:blipFill>
          <a:blip r:embed="rId2"/>
          <a:stretch/>
        </p:blipFill>
        <p:spPr>
          <a:xfrm>
            <a:off x="1296000" y="2189520"/>
            <a:ext cx="936000" cy="978480"/>
          </a:xfrm>
          <a:prstGeom prst="rect">
            <a:avLst/>
          </a:prstGeom>
          <a:ln>
            <a:noFill/>
          </a:ln>
        </p:spPr>
      </p:pic>
      <p:pic>
        <p:nvPicPr>
          <p:cNvPr id="45" name="" descr=""/>
          <p:cNvPicPr/>
          <p:nvPr/>
        </p:nvPicPr>
        <p:blipFill>
          <a:blip r:embed="rId3"/>
          <a:stretch/>
        </p:blipFill>
        <p:spPr>
          <a:xfrm>
            <a:off x="2376720" y="2192760"/>
            <a:ext cx="1007280" cy="981000"/>
          </a:xfrm>
          <a:prstGeom prst="rect">
            <a:avLst/>
          </a:prstGeom>
          <a:ln>
            <a:noFill/>
          </a:ln>
        </p:spPr>
      </p:pic>
      <p:pic>
        <p:nvPicPr>
          <p:cNvPr id="46" name="" descr=""/>
          <p:cNvPicPr/>
          <p:nvPr/>
        </p:nvPicPr>
        <p:blipFill>
          <a:blip r:embed="rId4"/>
          <a:stretch/>
        </p:blipFill>
        <p:spPr>
          <a:xfrm>
            <a:off x="3528000" y="2198520"/>
            <a:ext cx="864000" cy="972720"/>
          </a:xfrm>
          <a:prstGeom prst="rect">
            <a:avLst/>
          </a:prstGeom>
          <a:ln>
            <a:noFill/>
          </a:ln>
        </p:spPr>
      </p:pic>
      <p:pic>
        <p:nvPicPr>
          <p:cNvPr id="47" name="" descr=""/>
          <p:cNvPicPr/>
          <p:nvPr/>
        </p:nvPicPr>
        <p:blipFill>
          <a:blip r:embed="rId5"/>
          <a:stretch/>
        </p:blipFill>
        <p:spPr>
          <a:xfrm>
            <a:off x="4536000" y="2223000"/>
            <a:ext cx="942480" cy="945000"/>
          </a:xfrm>
          <a:prstGeom prst="rect">
            <a:avLst/>
          </a:prstGeom>
          <a:ln>
            <a:noFill/>
          </a:ln>
        </p:spPr>
      </p:pic>
      <p:pic>
        <p:nvPicPr>
          <p:cNvPr id="48" name="" descr=""/>
          <p:cNvPicPr/>
          <p:nvPr/>
        </p:nvPicPr>
        <p:blipFill>
          <a:blip r:embed="rId6"/>
          <a:stretch/>
        </p:blipFill>
        <p:spPr>
          <a:xfrm>
            <a:off x="5701320" y="2232000"/>
            <a:ext cx="922680" cy="937080"/>
          </a:xfrm>
          <a:prstGeom prst="rect">
            <a:avLst/>
          </a:prstGeom>
          <a:ln>
            <a:noFill/>
          </a:ln>
        </p:spPr>
      </p:pic>
      <p:pic>
        <p:nvPicPr>
          <p:cNvPr id="49" name="" descr=""/>
          <p:cNvPicPr/>
          <p:nvPr/>
        </p:nvPicPr>
        <p:blipFill>
          <a:blip r:embed="rId7"/>
          <a:stretch/>
        </p:blipFill>
        <p:spPr>
          <a:xfrm>
            <a:off x="6671520" y="2232000"/>
            <a:ext cx="962640" cy="936000"/>
          </a:xfrm>
          <a:prstGeom prst="rect">
            <a:avLst/>
          </a:prstGeom>
          <a:ln>
            <a:noFill/>
          </a:ln>
        </p:spPr>
      </p:pic>
      <p:pic>
        <p:nvPicPr>
          <p:cNvPr id="50" name="" descr=""/>
          <p:cNvPicPr/>
          <p:nvPr/>
        </p:nvPicPr>
        <p:blipFill>
          <a:blip r:embed="rId8"/>
          <a:stretch/>
        </p:blipFill>
        <p:spPr>
          <a:xfrm>
            <a:off x="7783560" y="2253600"/>
            <a:ext cx="960840" cy="914400"/>
          </a:xfrm>
          <a:prstGeom prst="rect">
            <a:avLst/>
          </a:prstGeom>
          <a:ln>
            <a:noFill/>
          </a:ln>
        </p:spPr>
      </p:pic>
      <p:pic>
        <p:nvPicPr>
          <p:cNvPr id="51" name="" descr=""/>
          <p:cNvPicPr/>
          <p:nvPr/>
        </p:nvPicPr>
        <p:blipFill>
          <a:blip r:embed="rId9"/>
          <a:stretch/>
        </p:blipFill>
        <p:spPr>
          <a:xfrm>
            <a:off x="8842320" y="2268720"/>
            <a:ext cx="877680" cy="903600"/>
          </a:xfrm>
          <a:prstGeom prst="rect">
            <a:avLst/>
          </a:prstGeom>
          <a:ln>
            <a:noFill/>
          </a:ln>
        </p:spPr>
      </p:pic>
      <p:sp>
        <p:nvSpPr>
          <p:cNvPr id="52"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 name="" descr=""/>
          <p:cNvPicPr/>
          <p:nvPr/>
        </p:nvPicPr>
        <p:blipFill>
          <a:blip r:embed="rId1"/>
          <a:stretch/>
        </p:blipFill>
        <p:spPr>
          <a:xfrm>
            <a:off x="97200" y="2052000"/>
            <a:ext cx="910800" cy="972000"/>
          </a:xfrm>
          <a:prstGeom prst="rect">
            <a:avLst/>
          </a:prstGeom>
          <a:ln>
            <a:noFill/>
          </a:ln>
        </p:spPr>
      </p:pic>
      <p:pic>
        <p:nvPicPr>
          <p:cNvPr id="54" name="" descr=""/>
          <p:cNvPicPr/>
          <p:nvPr/>
        </p:nvPicPr>
        <p:blipFill>
          <a:blip r:embed="rId2"/>
          <a:stretch/>
        </p:blipFill>
        <p:spPr>
          <a:xfrm>
            <a:off x="1080000" y="2052000"/>
            <a:ext cx="903600" cy="972000"/>
          </a:xfrm>
          <a:prstGeom prst="rect">
            <a:avLst/>
          </a:prstGeom>
          <a:ln>
            <a:noFill/>
          </a:ln>
        </p:spPr>
      </p:pic>
      <p:pic>
        <p:nvPicPr>
          <p:cNvPr id="55" name="" descr=""/>
          <p:cNvPicPr/>
          <p:nvPr/>
        </p:nvPicPr>
        <p:blipFill>
          <a:blip r:embed="rId3"/>
          <a:stretch/>
        </p:blipFill>
        <p:spPr>
          <a:xfrm>
            <a:off x="1864800" y="2016000"/>
            <a:ext cx="910800" cy="972000"/>
          </a:xfrm>
          <a:prstGeom prst="rect">
            <a:avLst/>
          </a:prstGeom>
          <a:ln>
            <a:noFill/>
          </a:ln>
        </p:spPr>
      </p:pic>
      <p:pic>
        <p:nvPicPr>
          <p:cNvPr id="56" name="" descr=""/>
          <p:cNvPicPr/>
          <p:nvPr/>
        </p:nvPicPr>
        <p:blipFill>
          <a:blip r:embed="rId4"/>
          <a:stretch/>
        </p:blipFill>
        <p:spPr>
          <a:xfrm>
            <a:off x="2808000" y="2052000"/>
            <a:ext cx="1022400" cy="972000"/>
          </a:xfrm>
          <a:prstGeom prst="rect">
            <a:avLst/>
          </a:prstGeom>
          <a:ln>
            <a:noFill/>
          </a:ln>
        </p:spPr>
      </p:pic>
      <p:pic>
        <p:nvPicPr>
          <p:cNvPr id="57" name="" descr=""/>
          <p:cNvPicPr/>
          <p:nvPr/>
        </p:nvPicPr>
        <p:blipFill>
          <a:blip r:embed="rId5"/>
          <a:stretch/>
        </p:blipFill>
        <p:spPr>
          <a:xfrm>
            <a:off x="3895200" y="2088000"/>
            <a:ext cx="1036800" cy="972000"/>
          </a:xfrm>
          <a:prstGeom prst="rect">
            <a:avLst/>
          </a:prstGeom>
          <a:ln>
            <a:noFill/>
          </a:ln>
        </p:spPr>
      </p:pic>
      <p:pic>
        <p:nvPicPr>
          <p:cNvPr id="58" name="" descr=""/>
          <p:cNvPicPr/>
          <p:nvPr/>
        </p:nvPicPr>
        <p:blipFill>
          <a:blip r:embed="rId6"/>
          <a:stretch/>
        </p:blipFill>
        <p:spPr>
          <a:xfrm>
            <a:off x="4932000" y="2088000"/>
            <a:ext cx="972000" cy="972000"/>
          </a:xfrm>
          <a:prstGeom prst="rect">
            <a:avLst/>
          </a:prstGeom>
          <a:ln>
            <a:noFill/>
          </a:ln>
        </p:spPr>
      </p:pic>
      <p:pic>
        <p:nvPicPr>
          <p:cNvPr id="59" name="" descr=""/>
          <p:cNvPicPr/>
          <p:nvPr/>
        </p:nvPicPr>
        <p:blipFill>
          <a:blip r:embed="rId7"/>
          <a:stretch/>
        </p:blipFill>
        <p:spPr>
          <a:xfrm>
            <a:off x="5976000" y="2016000"/>
            <a:ext cx="1008000" cy="972000"/>
          </a:xfrm>
          <a:prstGeom prst="rect">
            <a:avLst/>
          </a:prstGeom>
          <a:ln>
            <a:noFill/>
          </a:ln>
        </p:spPr>
      </p:pic>
      <p:pic>
        <p:nvPicPr>
          <p:cNvPr id="60" name="" descr=""/>
          <p:cNvPicPr/>
          <p:nvPr/>
        </p:nvPicPr>
        <p:blipFill>
          <a:blip r:embed="rId8"/>
          <a:stretch/>
        </p:blipFill>
        <p:spPr>
          <a:xfrm>
            <a:off x="7052400" y="2052000"/>
            <a:ext cx="867600" cy="972000"/>
          </a:xfrm>
          <a:prstGeom prst="rect">
            <a:avLst/>
          </a:prstGeom>
          <a:ln>
            <a:noFill/>
          </a:ln>
        </p:spPr>
      </p:pic>
      <p:pic>
        <p:nvPicPr>
          <p:cNvPr id="61" name="" descr=""/>
          <p:cNvPicPr/>
          <p:nvPr/>
        </p:nvPicPr>
        <p:blipFill>
          <a:blip r:embed="rId9"/>
          <a:stretch/>
        </p:blipFill>
        <p:spPr>
          <a:xfrm>
            <a:off x="7992000" y="2016000"/>
            <a:ext cx="1008000" cy="972000"/>
          </a:xfrm>
          <a:prstGeom prst="rect">
            <a:avLst/>
          </a:prstGeom>
          <a:ln>
            <a:noFill/>
          </a:ln>
        </p:spPr>
      </p:pic>
      <p:pic>
        <p:nvPicPr>
          <p:cNvPr id="62" name="" descr=""/>
          <p:cNvPicPr/>
          <p:nvPr/>
        </p:nvPicPr>
        <p:blipFill>
          <a:blip r:embed="rId10"/>
          <a:stretch/>
        </p:blipFill>
        <p:spPr>
          <a:xfrm>
            <a:off x="9072000" y="2016000"/>
            <a:ext cx="936000" cy="972000"/>
          </a:xfrm>
          <a:prstGeom prst="rect">
            <a:avLst/>
          </a:prstGeom>
          <a:ln>
            <a:noFill/>
          </a:ln>
        </p:spPr>
      </p:pic>
      <p:sp>
        <p:nvSpPr>
          <p:cNvPr id="63"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 name="" descr=""/>
          <p:cNvPicPr/>
          <p:nvPr/>
        </p:nvPicPr>
        <p:blipFill>
          <a:blip r:embed="rId1"/>
          <a:stretch/>
        </p:blipFill>
        <p:spPr>
          <a:xfrm>
            <a:off x="72000" y="2052000"/>
            <a:ext cx="928800" cy="972000"/>
          </a:xfrm>
          <a:prstGeom prst="rect">
            <a:avLst/>
          </a:prstGeom>
          <a:ln>
            <a:noFill/>
          </a:ln>
        </p:spPr>
      </p:pic>
      <p:pic>
        <p:nvPicPr>
          <p:cNvPr id="65" name="" descr=""/>
          <p:cNvPicPr/>
          <p:nvPr/>
        </p:nvPicPr>
        <p:blipFill>
          <a:blip r:embed="rId2"/>
          <a:stretch/>
        </p:blipFill>
        <p:spPr>
          <a:xfrm>
            <a:off x="936000" y="2016000"/>
            <a:ext cx="914400" cy="972000"/>
          </a:xfrm>
          <a:prstGeom prst="rect">
            <a:avLst/>
          </a:prstGeom>
          <a:ln>
            <a:noFill/>
          </a:ln>
        </p:spPr>
      </p:pic>
      <p:pic>
        <p:nvPicPr>
          <p:cNvPr id="66" name="" descr=""/>
          <p:cNvPicPr/>
          <p:nvPr/>
        </p:nvPicPr>
        <p:blipFill>
          <a:blip r:embed="rId3"/>
          <a:stretch/>
        </p:blipFill>
        <p:spPr>
          <a:xfrm>
            <a:off x="2016000" y="2052000"/>
            <a:ext cx="943200" cy="972000"/>
          </a:xfrm>
          <a:prstGeom prst="rect">
            <a:avLst/>
          </a:prstGeom>
          <a:ln>
            <a:noFill/>
          </a:ln>
        </p:spPr>
      </p:pic>
      <p:pic>
        <p:nvPicPr>
          <p:cNvPr id="67" name="" descr=""/>
          <p:cNvPicPr/>
          <p:nvPr/>
        </p:nvPicPr>
        <p:blipFill>
          <a:blip r:embed="rId4"/>
          <a:stretch/>
        </p:blipFill>
        <p:spPr>
          <a:xfrm>
            <a:off x="2977200" y="1944000"/>
            <a:ext cx="982800" cy="972000"/>
          </a:xfrm>
          <a:prstGeom prst="rect">
            <a:avLst/>
          </a:prstGeom>
          <a:ln>
            <a:noFill/>
          </a:ln>
        </p:spPr>
      </p:pic>
      <p:pic>
        <p:nvPicPr>
          <p:cNvPr id="68" name="" descr=""/>
          <p:cNvPicPr/>
          <p:nvPr/>
        </p:nvPicPr>
        <p:blipFill>
          <a:blip r:embed="rId5"/>
          <a:stretch/>
        </p:blipFill>
        <p:spPr>
          <a:xfrm>
            <a:off x="3942000" y="2016000"/>
            <a:ext cx="1098000" cy="972000"/>
          </a:xfrm>
          <a:prstGeom prst="rect">
            <a:avLst/>
          </a:prstGeom>
          <a:ln>
            <a:noFill/>
          </a:ln>
        </p:spPr>
      </p:pic>
      <p:pic>
        <p:nvPicPr>
          <p:cNvPr id="69" name="" descr=""/>
          <p:cNvPicPr/>
          <p:nvPr/>
        </p:nvPicPr>
        <p:blipFill>
          <a:blip r:embed="rId6"/>
          <a:stretch/>
        </p:blipFill>
        <p:spPr>
          <a:xfrm>
            <a:off x="5040000" y="2052000"/>
            <a:ext cx="918000" cy="972000"/>
          </a:xfrm>
          <a:prstGeom prst="rect">
            <a:avLst/>
          </a:prstGeom>
          <a:ln>
            <a:noFill/>
          </a:ln>
        </p:spPr>
      </p:pic>
      <p:pic>
        <p:nvPicPr>
          <p:cNvPr id="70" name="" descr=""/>
          <p:cNvPicPr/>
          <p:nvPr/>
        </p:nvPicPr>
        <p:blipFill>
          <a:blip r:embed="rId7"/>
          <a:stretch/>
        </p:blipFill>
        <p:spPr>
          <a:xfrm>
            <a:off x="7002000" y="2016000"/>
            <a:ext cx="918000" cy="972000"/>
          </a:xfrm>
          <a:prstGeom prst="rect">
            <a:avLst/>
          </a:prstGeom>
          <a:ln>
            <a:noFill/>
          </a:ln>
        </p:spPr>
      </p:pic>
      <p:pic>
        <p:nvPicPr>
          <p:cNvPr id="71" name="" descr=""/>
          <p:cNvPicPr/>
          <p:nvPr/>
        </p:nvPicPr>
        <p:blipFill>
          <a:blip r:embed="rId8"/>
          <a:stretch/>
        </p:blipFill>
        <p:spPr>
          <a:xfrm>
            <a:off x="6026400" y="1908000"/>
            <a:ext cx="957600" cy="972000"/>
          </a:xfrm>
          <a:prstGeom prst="rect">
            <a:avLst/>
          </a:prstGeom>
          <a:ln>
            <a:noFill/>
          </a:ln>
        </p:spPr>
      </p:pic>
      <p:pic>
        <p:nvPicPr>
          <p:cNvPr id="72" name="" descr=""/>
          <p:cNvPicPr/>
          <p:nvPr/>
        </p:nvPicPr>
        <p:blipFill>
          <a:blip r:embed="rId9"/>
          <a:stretch/>
        </p:blipFill>
        <p:spPr>
          <a:xfrm>
            <a:off x="8002800" y="1944000"/>
            <a:ext cx="972000" cy="972000"/>
          </a:xfrm>
          <a:prstGeom prst="rect">
            <a:avLst/>
          </a:prstGeom>
          <a:ln>
            <a:noFill/>
          </a:ln>
        </p:spPr>
      </p:pic>
      <p:pic>
        <p:nvPicPr>
          <p:cNvPr id="73" name="" descr=""/>
          <p:cNvPicPr/>
          <p:nvPr/>
        </p:nvPicPr>
        <p:blipFill>
          <a:blip r:embed="rId10"/>
          <a:stretch/>
        </p:blipFill>
        <p:spPr>
          <a:xfrm>
            <a:off x="8974800" y="1908000"/>
            <a:ext cx="889200" cy="972000"/>
          </a:xfrm>
          <a:prstGeom prst="rect">
            <a:avLst/>
          </a:prstGeom>
          <a:ln>
            <a:noFill/>
          </a:ln>
        </p:spPr>
      </p:pic>
      <p:sp>
        <p:nvSpPr>
          <p:cNvPr id="74"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5" name="" descr=""/>
          <p:cNvPicPr/>
          <p:nvPr/>
        </p:nvPicPr>
        <p:blipFill>
          <a:blip r:embed="rId1"/>
          <a:stretch/>
        </p:blipFill>
        <p:spPr>
          <a:xfrm>
            <a:off x="0" y="1980000"/>
            <a:ext cx="813600" cy="972000"/>
          </a:xfrm>
          <a:prstGeom prst="rect">
            <a:avLst/>
          </a:prstGeom>
          <a:ln>
            <a:noFill/>
          </a:ln>
        </p:spPr>
      </p:pic>
      <p:pic>
        <p:nvPicPr>
          <p:cNvPr id="76" name="" descr=""/>
          <p:cNvPicPr/>
          <p:nvPr/>
        </p:nvPicPr>
        <p:blipFill>
          <a:blip r:embed="rId2"/>
          <a:stretch/>
        </p:blipFill>
        <p:spPr>
          <a:xfrm>
            <a:off x="936000" y="2124000"/>
            <a:ext cx="914400" cy="972000"/>
          </a:xfrm>
          <a:prstGeom prst="rect">
            <a:avLst/>
          </a:prstGeom>
          <a:ln>
            <a:noFill/>
          </a:ln>
        </p:spPr>
      </p:pic>
      <p:pic>
        <p:nvPicPr>
          <p:cNvPr id="77" name="" descr=""/>
          <p:cNvPicPr/>
          <p:nvPr/>
        </p:nvPicPr>
        <p:blipFill>
          <a:blip r:embed="rId3"/>
          <a:stretch/>
        </p:blipFill>
        <p:spPr>
          <a:xfrm>
            <a:off x="1850400" y="2124000"/>
            <a:ext cx="957600" cy="972000"/>
          </a:xfrm>
          <a:prstGeom prst="rect">
            <a:avLst/>
          </a:prstGeom>
          <a:ln>
            <a:noFill/>
          </a:ln>
        </p:spPr>
      </p:pic>
      <p:pic>
        <p:nvPicPr>
          <p:cNvPr id="78" name="" descr=""/>
          <p:cNvPicPr/>
          <p:nvPr/>
        </p:nvPicPr>
        <p:blipFill>
          <a:blip r:embed="rId4"/>
          <a:stretch/>
        </p:blipFill>
        <p:spPr>
          <a:xfrm>
            <a:off x="2736000" y="2124000"/>
            <a:ext cx="846000" cy="972000"/>
          </a:xfrm>
          <a:prstGeom prst="rect">
            <a:avLst/>
          </a:prstGeom>
          <a:ln>
            <a:noFill/>
          </a:ln>
        </p:spPr>
      </p:pic>
      <p:pic>
        <p:nvPicPr>
          <p:cNvPr id="79" name="" descr=""/>
          <p:cNvPicPr/>
          <p:nvPr/>
        </p:nvPicPr>
        <p:blipFill>
          <a:blip r:embed="rId5"/>
          <a:stretch/>
        </p:blipFill>
        <p:spPr>
          <a:xfrm>
            <a:off x="3600000" y="2088000"/>
            <a:ext cx="936000" cy="972000"/>
          </a:xfrm>
          <a:prstGeom prst="rect">
            <a:avLst/>
          </a:prstGeom>
          <a:ln>
            <a:noFill/>
          </a:ln>
        </p:spPr>
      </p:pic>
      <p:pic>
        <p:nvPicPr>
          <p:cNvPr id="80" name="" descr=""/>
          <p:cNvPicPr/>
          <p:nvPr/>
        </p:nvPicPr>
        <p:blipFill>
          <a:blip r:embed="rId6"/>
          <a:stretch/>
        </p:blipFill>
        <p:spPr>
          <a:xfrm>
            <a:off x="4485600" y="2052000"/>
            <a:ext cx="986400" cy="972000"/>
          </a:xfrm>
          <a:prstGeom prst="rect">
            <a:avLst/>
          </a:prstGeom>
          <a:ln>
            <a:noFill/>
          </a:ln>
        </p:spPr>
      </p:pic>
      <p:pic>
        <p:nvPicPr>
          <p:cNvPr id="81" name="" descr=""/>
          <p:cNvPicPr/>
          <p:nvPr/>
        </p:nvPicPr>
        <p:blipFill>
          <a:blip r:embed="rId7"/>
          <a:stretch/>
        </p:blipFill>
        <p:spPr>
          <a:xfrm>
            <a:off x="5472000" y="2088000"/>
            <a:ext cx="892800" cy="972000"/>
          </a:xfrm>
          <a:prstGeom prst="rect">
            <a:avLst/>
          </a:prstGeom>
          <a:ln>
            <a:noFill/>
          </a:ln>
        </p:spPr>
      </p:pic>
      <p:pic>
        <p:nvPicPr>
          <p:cNvPr id="82" name="" descr=""/>
          <p:cNvPicPr/>
          <p:nvPr/>
        </p:nvPicPr>
        <p:blipFill>
          <a:blip r:embed="rId8"/>
          <a:stretch/>
        </p:blipFill>
        <p:spPr>
          <a:xfrm>
            <a:off x="6408000" y="2124000"/>
            <a:ext cx="918000" cy="972000"/>
          </a:xfrm>
          <a:prstGeom prst="rect">
            <a:avLst/>
          </a:prstGeom>
          <a:ln>
            <a:noFill/>
          </a:ln>
        </p:spPr>
      </p:pic>
      <p:pic>
        <p:nvPicPr>
          <p:cNvPr id="83" name="" descr=""/>
          <p:cNvPicPr/>
          <p:nvPr/>
        </p:nvPicPr>
        <p:blipFill>
          <a:blip r:embed="rId9"/>
          <a:stretch/>
        </p:blipFill>
        <p:spPr>
          <a:xfrm>
            <a:off x="7502400" y="2160000"/>
            <a:ext cx="921600" cy="972000"/>
          </a:xfrm>
          <a:prstGeom prst="rect">
            <a:avLst/>
          </a:prstGeom>
          <a:ln>
            <a:noFill/>
          </a:ln>
        </p:spPr>
      </p:pic>
      <p:pic>
        <p:nvPicPr>
          <p:cNvPr id="84" name="" descr=""/>
          <p:cNvPicPr/>
          <p:nvPr/>
        </p:nvPicPr>
        <p:blipFill>
          <a:blip r:embed="rId10"/>
          <a:stretch/>
        </p:blipFill>
        <p:spPr>
          <a:xfrm>
            <a:off x="8568000" y="2088000"/>
            <a:ext cx="918000" cy="972000"/>
          </a:xfrm>
          <a:prstGeom prst="rect">
            <a:avLst/>
          </a:prstGeom>
          <a:ln>
            <a:noFill/>
          </a:ln>
        </p:spPr>
      </p:pic>
      <p:sp>
        <p:nvSpPr>
          <p:cNvPr id="85"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 descr=""/>
          <p:cNvPicPr/>
          <p:nvPr/>
        </p:nvPicPr>
        <p:blipFill>
          <a:blip r:embed="rId1"/>
          <a:stretch/>
        </p:blipFill>
        <p:spPr>
          <a:xfrm>
            <a:off x="432000" y="1980000"/>
            <a:ext cx="813600" cy="972000"/>
          </a:xfrm>
          <a:prstGeom prst="rect">
            <a:avLst/>
          </a:prstGeom>
          <a:ln>
            <a:noFill/>
          </a:ln>
        </p:spPr>
      </p:pic>
      <p:pic>
        <p:nvPicPr>
          <p:cNvPr id="87" name="" descr=""/>
          <p:cNvPicPr/>
          <p:nvPr/>
        </p:nvPicPr>
        <p:blipFill>
          <a:blip r:embed="rId2"/>
          <a:stretch/>
        </p:blipFill>
        <p:spPr>
          <a:xfrm>
            <a:off x="1317600" y="1944000"/>
            <a:ext cx="914400" cy="972000"/>
          </a:xfrm>
          <a:prstGeom prst="rect">
            <a:avLst/>
          </a:prstGeom>
          <a:ln>
            <a:noFill/>
          </a:ln>
        </p:spPr>
      </p:pic>
      <p:pic>
        <p:nvPicPr>
          <p:cNvPr id="88" name="" descr=""/>
          <p:cNvPicPr/>
          <p:nvPr/>
        </p:nvPicPr>
        <p:blipFill>
          <a:blip r:embed="rId3"/>
          <a:stretch/>
        </p:blipFill>
        <p:spPr>
          <a:xfrm>
            <a:off x="2232000" y="1908000"/>
            <a:ext cx="907200" cy="972000"/>
          </a:xfrm>
          <a:prstGeom prst="rect">
            <a:avLst/>
          </a:prstGeom>
          <a:ln>
            <a:noFill/>
          </a:ln>
        </p:spPr>
      </p:pic>
      <p:pic>
        <p:nvPicPr>
          <p:cNvPr id="89" name="" descr=""/>
          <p:cNvPicPr/>
          <p:nvPr/>
        </p:nvPicPr>
        <p:blipFill>
          <a:blip r:embed="rId4"/>
          <a:stretch/>
        </p:blipFill>
        <p:spPr>
          <a:xfrm>
            <a:off x="3096000" y="1872000"/>
            <a:ext cx="982800" cy="972000"/>
          </a:xfrm>
          <a:prstGeom prst="rect">
            <a:avLst/>
          </a:prstGeom>
          <a:ln>
            <a:noFill/>
          </a:ln>
        </p:spPr>
      </p:pic>
      <p:pic>
        <p:nvPicPr>
          <p:cNvPr id="90" name="" descr=""/>
          <p:cNvPicPr/>
          <p:nvPr/>
        </p:nvPicPr>
        <p:blipFill>
          <a:blip r:embed="rId5"/>
          <a:stretch/>
        </p:blipFill>
        <p:spPr>
          <a:xfrm>
            <a:off x="4132800" y="1944000"/>
            <a:ext cx="907200" cy="972000"/>
          </a:xfrm>
          <a:prstGeom prst="rect">
            <a:avLst/>
          </a:prstGeom>
          <a:ln>
            <a:noFill/>
          </a:ln>
        </p:spPr>
      </p:pic>
      <p:pic>
        <p:nvPicPr>
          <p:cNvPr id="91" name="" descr=""/>
          <p:cNvPicPr/>
          <p:nvPr/>
        </p:nvPicPr>
        <p:blipFill>
          <a:blip r:embed="rId6"/>
          <a:stretch/>
        </p:blipFill>
        <p:spPr>
          <a:xfrm>
            <a:off x="5112000" y="1980000"/>
            <a:ext cx="864000" cy="972000"/>
          </a:xfrm>
          <a:prstGeom prst="rect">
            <a:avLst/>
          </a:prstGeom>
          <a:ln>
            <a:noFill/>
          </a:ln>
        </p:spPr>
      </p:pic>
      <p:pic>
        <p:nvPicPr>
          <p:cNvPr id="92" name="" descr=""/>
          <p:cNvPicPr/>
          <p:nvPr/>
        </p:nvPicPr>
        <p:blipFill>
          <a:blip r:embed="rId7"/>
          <a:stretch/>
        </p:blipFill>
        <p:spPr>
          <a:xfrm>
            <a:off x="6022800" y="2016000"/>
            <a:ext cx="961200" cy="972000"/>
          </a:xfrm>
          <a:prstGeom prst="rect">
            <a:avLst/>
          </a:prstGeom>
          <a:ln>
            <a:noFill/>
          </a:ln>
        </p:spPr>
      </p:pic>
      <p:pic>
        <p:nvPicPr>
          <p:cNvPr id="93" name="" descr=""/>
          <p:cNvPicPr/>
          <p:nvPr/>
        </p:nvPicPr>
        <p:blipFill>
          <a:blip r:embed="rId8"/>
          <a:stretch/>
        </p:blipFill>
        <p:spPr>
          <a:xfrm>
            <a:off x="6948000" y="1944000"/>
            <a:ext cx="972000" cy="972000"/>
          </a:xfrm>
          <a:prstGeom prst="rect">
            <a:avLst/>
          </a:prstGeom>
          <a:ln>
            <a:noFill/>
          </a:ln>
        </p:spPr>
      </p:pic>
      <p:pic>
        <p:nvPicPr>
          <p:cNvPr id="94" name="" descr=""/>
          <p:cNvPicPr/>
          <p:nvPr/>
        </p:nvPicPr>
        <p:blipFill>
          <a:blip r:embed="rId9"/>
          <a:stretch/>
        </p:blipFill>
        <p:spPr>
          <a:xfrm>
            <a:off x="7920000" y="2052000"/>
            <a:ext cx="946800" cy="972000"/>
          </a:xfrm>
          <a:prstGeom prst="rect">
            <a:avLst/>
          </a:prstGeom>
          <a:ln>
            <a:noFill/>
          </a:ln>
        </p:spPr>
      </p:pic>
      <p:pic>
        <p:nvPicPr>
          <p:cNvPr id="95" name="" descr=""/>
          <p:cNvPicPr/>
          <p:nvPr/>
        </p:nvPicPr>
        <p:blipFill>
          <a:blip r:embed="rId10"/>
          <a:stretch/>
        </p:blipFill>
        <p:spPr>
          <a:xfrm>
            <a:off x="8830800" y="2088000"/>
            <a:ext cx="889200" cy="972000"/>
          </a:xfrm>
          <a:prstGeom prst="rect">
            <a:avLst/>
          </a:prstGeom>
          <a:ln>
            <a:noFill/>
          </a:ln>
        </p:spPr>
      </p:pic>
      <p:sp>
        <p:nvSpPr>
          <p:cNvPr id="96"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7" name="" descr=""/>
          <p:cNvPicPr/>
          <p:nvPr/>
        </p:nvPicPr>
        <p:blipFill>
          <a:blip r:embed="rId1"/>
          <a:stretch/>
        </p:blipFill>
        <p:spPr>
          <a:xfrm>
            <a:off x="72000" y="2016000"/>
            <a:ext cx="914400" cy="972000"/>
          </a:xfrm>
          <a:prstGeom prst="rect">
            <a:avLst/>
          </a:prstGeom>
          <a:ln>
            <a:noFill/>
          </a:ln>
        </p:spPr>
      </p:pic>
      <p:pic>
        <p:nvPicPr>
          <p:cNvPr id="98" name="" descr=""/>
          <p:cNvPicPr/>
          <p:nvPr/>
        </p:nvPicPr>
        <p:blipFill>
          <a:blip r:embed="rId2"/>
          <a:stretch/>
        </p:blipFill>
        <p:spPr>
          <a:xfrm>
            <a:off x="1015200" y="1944000"/>
            <a:ext cx="928800" cy="972000"/>
          </a:xfrm>
          <a:prstGeom prst="rect">
            <a:avLst/>
          </a:prstGeom>
          <a:ln>
            <a:noFill/>
          </a:ln>
        </p:spPr>
      </p:pic>
      <p:pic>
        <p:nvPicPr>
          <p:cNvPr id="99" name="" descr=""/>
          <p:cNvPicPr/>
          <p:nvPr/>
        </p:nvPicPr>
        <p:blipFill>
          <a:blip r:embed="rId3"/>
          <a:stretch/>
        </p:blipFill>
        <p:spPr>
          <a:xfrm>
            <a:off x="1994400" y="1908000"/>
            <a:ext cx="957600" cy="972000"/>
          </a:xfrm>
          <a:prstGeom prst="rect">
            <a:avLst/>
          </a:prstGeom>
          <a:ln>
            <a:noFill/>
          </a:ln>
        </p:spPr>
      </p:pic>
      <p:pic>
        <p:nvPicPr>
          <p:cNvPr id="100" name="" descr=""/>
          <p:cNvPicPr/>
          <p:nvPr/>
        </p:nvPicPr>
        <p:blipFill>
          <a:blip r:embed="rId4"/>
          <a:stretch/>
        </p:blipFill>
        <p:spPr>
          <a:xfrm>
            <a:off x="3031200" y="1872000"/>
            <a:ext cx="1072800" cy="972000"/>
          </a:xfrm>
          <a:prstGeom prst="rect">
            <a:avLst/>
          </a:prstGeom>
          <a:ln>
            <a:noFill/>
          </a:ln>
        </p:spPr>
      </p:pic>
      <p:pic>
        <p:nvPicPr>
          <p:cNvPr id="101" name="" descr=""/>
          <p:cNvPicPr/>
          <p:nvPr/>
        </p:nvPicPr>
        <p:blipFill>
          <a:blip r:embed="rId5"/>
          <a:stretch/>
        </p:blipFill>
        <p:spPr>
          <a:xfrm>
            <a:off x="4104000" y="1800000"/>
            <a:ext cx="972000" cy="972000"/>
          </a:xfrm>
          <a:prstGeom prst="rect">
            <a:avLst/>
          </a:prstGeom>
          <a:ln>
            <a:noFill/>
          </a:ln>
        </p:spPr>
      </p:pic>
      <p:pic>
        <p:nvPicPr>
          <p:cNvPr id="102" name="" descr=""/>
          <p:cNvPicPr/>
          <p:nvPr/>
        </p:nvPicPr>
        <p:blipFill>
          <a:blip r:embed="rId6"/>
          <a:stretch/>
        </p:blipFill>
        <p:spPr>
          <a:xfrm>
            <a:off x="5101200" y="1836000"/>
            <a:ext cx="946800" cy="972000"/>
          </a:xfrm>
          <a:prstGeom prst="rect">
            <a:avLst/>
          </a:prstGeom>
          <a:ln>
            <a:noFill/>
          </a:ln>
        </p:spPr>
      </p:pic>
      <p:pic>
        <p:nvPicPr>
          <p:cNvPr id="103" name="" descr=""/>
          <p:cNvPicPr/>
          <p:nvPr/>
        </p:nvPicPr>
        <p:blipFill>
          <a:blip r:embed="rId7"/>
          <a:stretch/>
        </p:blipFill>
        <p:spPr>
          <a:xfrm>
            <a:off x="6048000" y="1944000"/>
            <a:ext cx="849600" cy="972000"/>
          </a:xfrm>
          <a:prstGeom prst="rect">
            <a:avLst/>
          </a:prstGeom>
          <a:ln>
            <a:noFill/>
          </a:ln>
        </p:spPr>
      </p:pic>
      <p:pic>
        <p:nvPicPr>
          <p:cNvPr id="104" name="" descr=""/>
          <p:cNvPicPr/>
          <p:nvPr/>
        </p:nvPicPr>
        <p:blipFill>
          <a:blip r:embed="rId8"/>
          <a:stretch/>
        </p:blipFill>
        <p:spPr>
          <a:xfrm>
            <a:off x="6829200" y="1872000"/>
            <a:ext cx="946800" cy="972000"/>
          </a:xfrm>
          <a:prstGeom prst="rect">
            <a:avLst/>
          </a:prstGeom>
          <a:ln>
            <a:noFill/>
          </a:ln>
        </p:spPr>
      </p:pic>
      <p:pic>
        <p:nvPicPr>
          <p:cNvPr id="105" name="" descr=""/>
          <p:cNvPicPr/>
          <p:nvPr/>
        </p:nvPicPr>
        <p:blipFill>
          <a:blip r:embed="rId9"/>
          <a:stretch/>
        </p:blipFill>
        <p:spPr>
          <a:xfrm>
            <a:off x="7668000" y="1836000"/>
            <a:ext cx="900000" cy="972000"/>
          </a:xfrm>
          <a:prstGeom prst="rect">
            <a:avLst/>
          </a:prstGeom>
          <a:ln>
            <a:noFill/>
          </a:ln>
        </p:spPr>
      </p:pic>
      <p:pic>
        <p:nvPicPr>
          <p:cNvPr id="106" name="" descr=""/>
          <p:cNvPicPr/>
          <p:nvPr/>
        </p:nvPicPr>
        <p:blipFill>
          <a:blip r:embed="rId10"/>
          <a:stretch/>
        </p:blipFill>
        <p:spPr>
          <a:xfrm>
            <a:off x="8640000" y="1872000"/>
            <a:ext cx="892800" cy="972000"/>
          </a:xfrm>
          <a:prstGeom prst="rect">
            <a:avLst/>
          </a:prstGeom>
          <a:ln>
            <a:noFill/>
          </a:ln>
        </p:spPr>
      </p:pic>
      <p:sp>
        <p:nvSpPr>
          <p:cNvPr id="107"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 descr=""/>
          <p:cNvPicPr/>
          <p:nvPr/>
        </p:nvPicPr>
        <p:blipFill>
          <a:blip r:embed="rId1"/>
          <a:stretch/>
        </p:blipFill>
        <p:spPr>
          <a:xfrm>
            <a:off x="28800" y="2700000"/>
            <a:ext cx="907200" cy="972000"/>
          </a:xfrm>
          <a:prstGeom prst="rect">
            <a:avLst/>
          </a:prstGeom>
          <a:ln>
            <a:noFill/>
          </a:ln>
        </p:spPr>
      </p:pic>
      <p:pic>
        <p:nvPicPr>
          <p:cNvPr id="109" name="" descr=""/>
          <p:cNvPicPr/>
          <p:nvPr/>
        </p:nvPicPr>
        <p:blipFill>
          <a:blip r:embed="rId2"/>
          <a:stretch/>
        </p:blipFill>
        <p:spPr>
          <a:xfrm>
            <a:off x="864000" y="2700000"/>
            <a:ext cx="914400" cy="972000"/>
          </a:xfrm>
          <a:prstGeom prst="rect">
            <a:avLst/>
          </a:prstGeom>
          <a:ln>
            <a:noFill/>
          </a:ln>
        </p:spPr>
      </p:pic>
      <p:pic>
        <p:nvPicPr>
          <p:cNvPr id="110" name="" descr=""/>
          <p:cNvPicPr/>
          <p:nvPr/>
        </p:nvPicPr>
        <p:blipFill>
          <a:blip r:embed="rId3"/>
          <a:stretch/>
        </p:blipFill>
        <p:spPr>
          <a:xfrm>
            <a:off x="1836000" y="2736000"/>
            <a:ext cx="972000" cy="972000"/>
          </a:xfrm>
          <a:prstGeom prst="rect">
            <a:avLst/>
          </a:prstGeom>
          <a:ln>
            <a:noFill/>
          </a:ln>
        </p:spPr>
      </p:pic>
      <p:pic>
        <p:nvPicPr>
          <p:cNvPr id="111" name="" descr=""/>
          <p:cNvPicPr/>
          <p:nvPr/>
        </p:nvPicPr>
        <p:blipFill>
          <a:blip r:embed="rId4"/>
          <a:stretch/>
        </p:blipFill>
        <p:spPr>
          <a:xfrm>
            <a:off x="2851200" y="2736000"/>
            <a:ext cx="1036800" cy="972000"/>
          </a:xfrm>
          <a:prstGeom prst="rect">
            <a:avLst/>
          </a:prstGeom>
          <a:ln>
            <a:noFill/>
          </a:ln>
        </p:spPr>
      </p:pic>
      <p:pic>
        <p:nvPicPr>
          <p:cNvPr id="112" name="" descr=""/>
          <p:cNvPicPr/>
          <p:nvPr/>
        </p:nvPicPr>
        <p:blipFill>
          <a:blip r:embed="rId5"/>
          <a:stretch/>
        </p:blipFill>
        <p:spPr>
          <a:xfrm>
            <a:off x="3816000" y="2700000"/>
            <a:ext cx="1152000" cy="972000"/>
          </a:xfrm>
          <a:prstGeom prst="rect">
            <a:avLst/>
          </a:prstGeom>
          <a:ln>
            <a:noFill/>
          </a:ln>
        </p:spPr>
      </p:pic>
      <p:pic>
        <p:nvPicPr>
          <p:cNvPr id="113" name="" descr=""/>
          <p:cNvPicPr/>
          <p:nvPr/>
        </p:nvPicPr>
        <p:blipFill>
          <a:blip r:embed="rId6"/>
          <a:stretch/>
        </p:blipFill>
        <p:spPr>
          <a:xfrm>
            <a:off x="5040000" y="2736000"/>
            <a:ext cx="1065600" cy="972000"/>
          </a:xfrm>
          <a:prstGeom prst="rect">
            <a:avLst/>
          </a:prstGeom>
          <a:ln>
            <a:noFill/>
          </a:ln>
        </p:spPr>
      </p:pic>
      <p:pic>
        <p:nvPicPr>
          <p:cNvPr id="114" name="" descr=""/>
          <p:cNvPicPr/>
          <p:nvPr/>
        </p:nvPicPr>
        <p:blipFill>
          <a:blip r:embed="rId7"/>
          <a:stretch/>
        </p:blipFill>
        <p:spPr>
          <a:xfrm>
            <a:off x="6984000" y="2664000"/>
            <a:ext cx="1083600" cy="972000"/>
          </a:xfrm>
          <a:prstGeom prst="rect">
            <a:avLst/>
          </a:prstGeom>
          <a:ln>
            <a:noFill/>
          </a:ln>
        </p:spPr>
      </p:pic>
      <p:pic>
        <p:nvPicPr>
          <p:cNvPr id="115" name="" descr=""/>
          <p:cNvPicPr/>
          <p:nvPr/>
        </p:nvPicPr>
        <p:blipFill>
          <a:blip r:embed="rId8"/>
          <a:stretch/>
        </p:blipFill>
        <p:spPr>
          <a:xfrm>
            <a:off x="6044400" y="2700000"/>
            <a:ext cx="1011600" cy="972000"/>
          </a:xfrm>
          <a:prstGeom prst="rect">
            <a:avLst/>
          </a:prstGeom>
          <a:ln>
            <a:noFill/>
          </a:ln>
        </p:spPr>
      </p:pic>
      <p:pic>
        <p:nvPicPr>
          <p:cNvPr id="116" name="" descr=""/>
          <p:cNvPicPr/>
          <p:nvPr/>
        </p:nvPicPr>
        <p:blipFill>
          <a:blip r:embed="rId9"/>
          <a:stretch/>
        </p:blipFill>
        <p:spPr>
          <a:xfrm>
            <a:off x="7992000" y="2664000"/>
            <a:ext cx="1018800" cy="972000"/>
          </a:xfrm>
          <a:prstGeom prst="rect">
            <a:avLst/>
          </a:prstGeom>
          <a:ln>
            <a:noFill/>
          </a:ln>
        </p:spPr>
      </p:pic>
      <p:pic>
        <p:nvPicPr>
          <p:cNvPr id="117" name="" descr=""/>
          <p:cNvPicPr/>
          <p:nvPr/>
        </p:nvPicPr>
        <p:blipFill>
          <a:blip r:embed="rId10"/>
          <a:stretch/>
        </p:blipFill>
        <p:spPr>
          <a:xfrm>
            <a:off x="9108000" y="2700000"/>
            <a:ext cx="972000" cy="972000"/>
          </a:xfrm>
          <a:prstGeom prst="rect">
            <a:avLst/>
          </a:prstGeom>
          <a:ln>
            <a:noFill/>
          </a:ln>
        </p:spPr>
      </p:pic>
      <p:sp>
        <p:nvSpPr>
          <p:cNvPr id="118"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9" name="" descr=""/>
          <p:cNvPicPr/>
          <p:nvPr/>
        </p:nvPicPr>
        <p:blipFill>
          <a:blip r:embed="rId1"/>
          <a:stretch/>
        </p:blipFill>
        <p:spPr>
          <a:xfrm>
            <a:off x="194400" y="2160000"/>
            <a:ext cx="813600" cy="972000"/>
          </a:xfrm>
          <a:prstGeom prst="rect">
            <a:avLst/>
          </a:prstGeom>
          <a:ln>
            <a:noFill/>
          </a:ln>
        </p:spPr>
      </p:pic>
      <p:pic>
        <p:nvPicPr>
          <p:cNvPr id="120" name="" descr=""/>
          <p:cNvPicPr/>
          <p:nvPr/>
        </p:nvPicPr>
        <p:blipFill>
          <a:blip r:embed="rId2"/>
          <a:stretch/>
        </p:blipFill>
        <p:spPr>
          <a:xfrm>
            <a:off x="1087200" y="2160000"/>
            <a:ext cx="928800" cy="972000"/>
          </a:xfrm>
          <a:prstGeom prst="rect">
            <a:avLst/>
          </a:prstGeom>
          <a:ln>
            <a:noFill/>
          </a:ln>
        </p:spPr>
      </p:pic>
      <p:pic>
        <p:nvPicPr>
          <p:cNvPr id="121" name="" descr=""/>
          <p:cNvPicPr/>
          <p:nvPr/>
        </p:nvPicPr>
        <p:blipFill>
          <a:blip r:embed="rId3"/>
          <a:stretch/>
        </p:blipFill>
        <p:spPr>
          <a:xfrm>
            <a:off x="2109600" y="2052000"/>
            <a:ext cx="842400" cy="972000"/>
          </a:xfrm>
          <a:prstGeom prst="rect">
            <a:avLst/>
          </a:prstGeom>
          <a:ln>
            <a:noFill/>
          </a:ln>
        </p:spPr>
      </p:pic>
      <p:pic>
        <p:nvPicPr>
          <p:cNvPr id="122" name="" descr=""/>
          <p:cNvPicPr/>
          <p:nvPr/>
        </p:nvPicPr>
        <p:blipFill>
          <a:blip r:embed="rId4"/>
          <a:stretch/>
        </p:blipFill>
        <p:spPr>
          <a:xfrm>
            <a:off x="2955600" y="2160000"/>
            <a:ext cx="932400" cy="972000"/>
          </a:xfrm>
          <a:prstGeom prst="rect">
            <a:avLst/>
          </a:prstGeom>
          <a:ln>
            <a:noFill/>
          </a:ln>
        </p:spPr>
      </p:pic>
      <p:pic>
        <p:nvPicPr>
          <p:cNvPr id="123" name="" descr=""/>
          <p:cNvPicPr/>
          <p:nvPr/>
        </p:nvPicPr>
        <p:blipFill>
          <a:blip r:embed="rId5"/>
          <a:stretch/>
        </p:blipFill>
        <p:spPr>
          <a:xfrm>
            <a:off x="3996000" y="2160000"/>
            <a:ext cx="972000" cy="972000"/>
          </a:xfrm>
          <a:prstGeom prst="rect">
            <a:avLst/>
          </a:prstGeom>
          <a:ln>
            <a:noFill/>
          </a:ln>
        </p:spPr>
      </p:pic>
      <p:pic>
        <p:nvPicPr>
          <p:cNvPr id="124" name="" descr=""/>
          <p:cNvPicPr/>
          <p:nvPr/>
        </p:nvPicPr>
        <p:blipFill>
          <a:blip r:embed="rId6"/>
          <a:stretch/>
        </p:blipFill>
        <p:spPr>
          <a:xfrm>
            <a:off x="4953600" y="2052000"/>
            <a:ext cx="1022400" cy="972000"/>
          </a:xfrm>
          <a:prstGeom prst="rect">
            <a:avLst/>
          </a:prstGeom>
          <a:ln>
            <a:noFill/>
          </a:ln>
        </p:spPr>
      </p:pic>
      <p:pic>
        <p:nvPicPr>
          <p:cNvPr id="125" name="" descr=""/>
          <p:cNvPicPr/>
          <p:nvPr/>
        </p:nvPicPr>
        <p:blipFill>
          <a:blip r:embed="rId7"/>
          <a:stretch/>
        </p:blipFill>
        <p:spPr>
          <a:xfrm>
            <a:off x="5968800" y="1980000"/>
            <a:ext cx="943200" cy="972000"/>
          </a:xfrm>
          <a:prstGeom prst="rect">
            <a:avLst/>
          </a:prstGeom>
          <a:ln>
            <a:noFill/>
          </a:ln>
        </p:spPr>
      </p:pic>
      <p:pic>
        <p:nvPicPr>
          <p:cNvPr id="126" name="" descr=""/>
          <p:cNvPicPr/>
          <p:nvPr/>
        </p:nvPicPr>
        <p:blipFill>
          <a:blip r:embed="rId8"/>
          <a:stretch/>
        </p:blipFill>
        <p:spPr>
          <a:xfrm>
            <a:off x="6984000" y="2088000"/>
            <a:ext cx="954000" cy="972000"/>
          </a:xfrm>
          <a:prstGeom prst="rect">
            <a:avLst/>
          </a:prstGeom>
          <a:ln>
            <a:noFill/>
          </a:ln>
        </p:spPr>
      </p:pic>
      <p:pic>
        <p:nvPicPr>
          <p:cNvPr id="127" name="" descr=""/>
          <p:cNvPicPr/>
          <p:nvPr/>
        </p:nvPicPr>
        <p:blipFill>
          <a:blip r:embed="rId9"/>
          <a:stretch/>
        </p:blipFill>
        <p:spPr>
          <a:xfrm>
            <a:off x="7992000" y="2088000"/>
            <a:ext cx="1051200" cy="972000"/>
          </a:xfrm>
          <a:prstGeom prst="rect">
            <a:avLst/>
          </a:prstGeom>
          <a:ln>
            <a:noFill/>
          </a:ln>
        </p:spPr>
      </p:pic>
      <p:pic>
        <p:nvPicPr>
          <p:cNvPr id="128" name="" descr=""/>
          <p:cNvPicPr/>
          <p:nvPr/>
        </p:nvPicPr>
        <p:blipFill>
          <a:blip r:embed="rId10"/>
          <a:stretch/>
        </p:blipFill>
        <p:spPr>
          <a:xfrm>
            <a:off x="9000000" y="1980000"/>
            <a:ext cx="864000" cy="972000"/>
          </a:xfrm>
          <a:prstGeom prst="rect">
            <a:avLst/>
          </a:prstGeom>
          <a:ln>
            <a:noFill/>
          </a:ln>
        </p:spPr>
      </p:pic>
      <p:sp>
        <p:nvSpPr>
          <p:cNvPr id="129" name="Line 1"/>
          <p:cNvSpPr/>
          <p:nvPr/>
        </p:nvSpPr>
        <p:spPr>
          <a:xfrm>
            <a:off x="5040000" y="34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7781</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2023-08-17T22:00:34Z</dcterms:created>
  <dc:creator/>
  <dc:description/>
  <dc:language>en-CA</dc:language>
  <cp:lastModifiedBy/>
  <dcterms:modified xsi:type="dcterms:W3CDTF">2023-08-24T14:26:31Z</dcterms:modified>
  <cp:revision>9</cp:revision>
  <dc:subject/>
  <dc:title/>
</cp:coreProperties>
</file>